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9" r:id="rId1"/>
    <p:sldMasterId id="2147483795" r:id="rId2"/>
  </p:sldMasterIdLst>
  <p:notesMasterIdLst>
    <p:notesMasterId r:id="rId23"/>
  </p:notesMasterIdLst>
  <p:handoutMasterIdLst>
    <p:handoutMasterId r:id="rId24"/>
  </p:handoutMasterIdLst>
  <p:sldIdLst>
    <p:sldId id="449" r:id="rId3"/>
    <p:sldId id="1017" r:id="rId4"/>
    <p:sldId id="1008" r:id="rId5"/>
    <p:sldId id="999" r:id="rId6"/>
    <p:sldId id="1018" r:id="rId7"/>
    <p:sldId id="1019" r:id="rId8"/>
    <p:sldId id="1023" r:id="rId9"/>
    <p:sldId id="1020" r:id="rId10"/>
    <p:sldId id="1024" r:id="rId11"/>
    <p:sldId id="1030" r:id="rId12"/>
    <p:sldId id="1025" r:id="rId13"/>
    <p:sldId id="1026" r:id="rId14"/>
    <p:sldId id="1027" r:id="rId15"/>
    <p:sldId id="1031" r:id="rId16"/>
    <p:sldId id="1028" r:id="rId17"/>
    <p:sldId id="1029" r:id="rId18"/>
    <p:sldId id="1011" r:id="rId19"/>
    <p:sldId id="1012" r:id="rId20"/>
    <p:sldId id="1016" r:id="rId21"/>
    <p:sldId id="1006" r:id="rId22"/>
  </p:sldIdLst>
  <p:sldSz cx="9144000" cy="6858000" type="screen4x3"/>
  <p:notesSz cx="6797675" cy="9926638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rgbClr val="00C0C0"/>
        </a:solidFill>
        <a:latin typeface="Arial" pitchFamily="34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rgbClr val="00C0C0"/>
        </a:solidFill>
        <a:latin typeface="Arial" pitchFamily="34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rgbClr val="00C0C0"/>
        </a:solidFill>
        <a:latin typeface="Arial" pitchFamily="34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rgbClr val="00C0C0"/>
        </a:solidFill>
        <a:latin typeface="Arial" pitchFamily="34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rgbClr val="00C0C0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1" hangingPunct="1">
      <a:defRPr kern="1200">
        <a:solidFill>
          <a:srgbClr val="00C0C0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1" hangingPunct="1">
      <a:defRPr kern="1200">
        <a:solidFill>
          <a:srgbClr val="00C0C0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1" hangingPunct="1">
      <a:defRPr kern="1200">
        <a:solidFill>
          <a:srgbClr val="00C0C0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1" hangingPunct="1">
      <a:defRPr kern="1200">
        <a:solidFill>
          <a:srgbClr val="00C0C0"/>
        </a:solidFill>
        <a:latin typeface="Arial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4CEE8726-F9F3-41AF-B5F6-E34B9A5B6B90}">
          <p14:sldIdLst>
            <p14:sldId id="449"/>
            <p14:sldId id="1017"/>
            <p14:sldId id="1008"/>
            <p14:sldId id="999"/>
            <p14:sldId id="1018"/>
            <p14:sldId id="1019"/>
            <p14:sldId id="1023"/>
            <p14:sldId id="1020"/>
            <p14:sldId id="1024"/>
            <p14:sldId id="1030"/>
            <p14:sldId id="1025"/>
            <p14:sldId id="1026"/>
            <p14:sldId id="1027"/>
            <p14:sldId id="1031"/>
            <p14:sldId id="1028"/>
            <p14:sldId id="1029"/>
            <p14:sldId id="1011"/>
            <p14:sldId id="1012"/>
            <p14:sldId id="1016"/>
            <p14:sldId id="10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92" userDrawn="1">
          <p15:clr>
            <a:srgbClr val="A4A3A4"/>
          </p15:clr>
        </p15:guide>
        <p15:guide id="2" orient="horz" pos="813" userDrawn="1">
          <p15:clr>
            <a:srgbClr val="A4A3A4"/>
          </p15:clr>
        </p15:guide>
        <p15:guide id="3" orient="horz" pos="1122" userDrawn="1">
          <p15:clr>
            <a:srgbClr val="A4A3A4"/>
          </p15:clr>
        </p15:guide>
        <p15:guide id="4" orient="horz" pos="3537" userDrawn="1">
          <p15:clr>
            <a:srgbClr val="A4A3A4"/>
          </p15:clr>
        </p15:guide>
        <p15:guide id="5" orient="horz" pos="4199" userDrawn="1">
          <p15:clr>
            <a:srgbClr val="A4A3A4"/>
          </p15:clr>
        </p15:guide>
        <p15:guide id="6" orient="horz" pos="3921" userDrawn="1">
          <p15:clr>
            <a:srgbClr val="A4A3A4"/>
          </p15:clr>
        </p15:guide>
        <p15:guide id="7" orient="horz" pos="1952" userDrawn="1">
          <p15:clr>
            <a:srgbClr val="A4A3A4"/>
          </p15:clr>
        </p15:guide>
        <p15:guide id="8" pos="5551" userDrawn="1">
          <p15:clr>
            <a:srgbClr val="A4A3A4"/>
          </p15:clr>
        </p15:guide>
        <p15:guide id="9" pos="338" userDrawn="1">
          <p15:clr>
            <a:srgbClr val="A4A3A4"/>
          </p15:clr>
        </p15:guide>
        <p15:guide id="10" pos="4497" userDrawn="1">
          <p15:clr>
            <a:srgbClr val="A4A3A4"/>
          </p15:clr>
        </p15:guide>
        <p15:guide id="11" pos="2829" userDrawn="1">
          <p15:clr>
            <a:srgbClr val="A4A3A4"/>
          </p15:clr>
        </p15:guide>
        <p15:guide id="12" pos="1557" userDrawn="1">
          <p15:clr>
            <a:srgbClr val="A4A3A4"/>
          </p15:clr>
        </p15:guide>
        <p15:guide id="13" pos="3056" userDrawn="1">
          <p15:clr>
            <a:srgbClr val="A4A3A4"/>
          </p15:clr>
        </p15:guide>
        <p15:guide id="14" orient="horz" pos="1102">
          <p15:clr>
            <a:srgbClr val="A4A3A4"/>
          </p15:clr>
        </p15:guide>
        <p15:guide id="15" orient="horz" pos="3067">
          <p15:clr>
            <a:srgbClr val="A4A3A4"/>
          </p15:clr>
        </p15:guide>
        <p15:guide id="16" orient="horz" pos="4201">
          <p15:clr>
            <a:srgbClr val="A4A3A4"/>
          </p15:clr>
        </p15:guide>
        <p15:guide id="17" orient="horz" pos="1933">
          <p15:clr>
            <a:srgbClr val="A4A3A4"/>
          </p15:clr>
        </p15:guide>
        <p15:guide id="18" pos="55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275E"/>
    <a:srgbClr val="9A1F4E"/>
    <a:srgbClr val="E8E8E8"/>
    <a:srgbClr val="152B65"/>
    <a:srgbClr val="8FAADC"/>
    <a:srgbClr val="3367BB"/>
    <a:srgbClr val="CCECFF"/>
    <a:srgbClr val="FFFFCC"/>
    <a:srgbClr val="FFCC99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59" autoAdjust="0"/>
    <p:restoredTop sz="92077" autoAdjust="0"/>
  </p:normalViewPr>
  <p:slideViewPr>
    <p:cSldViewPr>
      <p:cViewPr varScale="1">
        <p:scale>
          <a:sx n="107" d="100"/>
          <a:sy n="107" d="100"/>
        </p:scale>
        <p:origin x="1926" y="102"/>
      </p:cViewPr>
      <p:guideLst>
        <p:guide orient="horz" pos="492"/>
        <p:guide orient="horz" pos="813"/>
        <p:guide orient="horz" pos="1122"/>
        <p:guide orient="horz" pos="3537"/>
        <p:guide orient="horz" pos="4199"/>
        <p:guide orient="horz" pos="3921"/>
        <p:guide orient="horz" pos="1952"/>
        <p:guide pos="5551"/>
        <p:guide pos="338"/>
        <p:guide pos="4497"/>
        <p:guide pos="2829"/>
        <p:guide pos="1557"/>
        <p:guide pos="3056"/>
        <p:guide orient="horz" pos="1102"/>
        <p:guide orient="horz" pos="3067"/>
        <p:guide orient="horz" pos="4201"/>
        <p:guide orient="horz" pos="1933"/>
        <p:guide pos="55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00" d="100"/>
          <a:sy n="100" d="100"/>
        </p:scale>
        <p:origin x="-1908" y="414"/>
      </p:cViewPr>
      <p:guideLst>
        <p:guide orient="horz" pos="3127"/>
        <p:guide pos="2141"/>
      </p:guideLst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714" tIns="45857" rIns="91714" bIns="45857" numCol="1" anchor="t" anchorCtr="0" compatLnSpc="1">
            <a:prstTxWarp prst="textNoShape">
              <a:avLst/>
            </a:prstTxWarp>
          </a:bodyPr>
          <a:lstStyle>
            <a:lvl1pPr algn="l" defTabSz="917575">
              <a:defRPr sz="1200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6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714" tIns="45857" rIns="91714" bIns="45857" numCol="1" anchor="t" anchorCtr="0" compatLnSpc="1">
            <a:prstTxWarp prst="textNoShape">
              <a:avLst/>
            </a:prstTxWarp>
          </a:bodyPr>
          <a:lstStyle>
            <a:lvl1pPr algn="r" defTabSz="917575">
              <a:defRPr sz="1200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01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428242"/>
            <a:ext cx="2946400" cy="496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714" tIns="45857" rIns="91714" bIns="45857" numCol="1" anchor="b" anchorCtr="0" compatLnSpc="1">
            <a:prstTxWarp prst="textNoShape">
              <a:avLst/>
            </a:prstTxWarp>
          </a:bodyPr>
          <a:lstStyle>
            <a:lvl1pPr algn="r" defTabSz="917575">
              <a:defRPr sz="1200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fld id="{324A1115-9F2D-4D68-85C5-5EC1194C2543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929516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714" tIns="45857" rIns="91714" bIns="45857" numCol="1" anchor="t" anchorCtr="0" compatLnSpc="1">
            <a:prstTxWarp prst="textNoShape">
              <a:avLst/>
            </a:prstTxWarp>
          </a:bodyPr>
          <a:lstStyle>
            <a:lvl1pPr algn="l" defTabSz="917575">
              <a:defRPr sz="1200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714" tIns="45857" rIns="91714" bIns="45857" numCol="1" anchor="t" anchorCtr="0" compatLnSpc="1">
            <a:prstTxWarp prst="textNoShape">
              <a:avLst/>
            </a:prstTxWarp>
          </a:bodyPr>
          <a:lstStyle>
            <a:lvl1pPr algn="r" defTabSz="917575">
              <a:defRPr sz="1200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4113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22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15710"/>
            <a:ext cx="5435600" cy="4466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714" tIns="45857" rIns="91714" bIns="4585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  <a:p>
            <a:pPr lvl="4"/>
            <a:r>
              <a:rPr lang="en-US" altLang="ko-KR" noProof="0"/>
              <a:t>Fifth level</a:t>
            </a: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242"/>
            <a:ext cx="2946400" cy="496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714" tIns="45857" rIns="91714" bIns="45857" numCol="1" anchor="b" anchorCtr="0" compatLnSpc="1">
            <a:prstTxWarp prst="textNoShape">
              <a:avLst/>
            </a:prstTxWarp>
          </a:bodyPr>
          <a:lstStyle>
            <a:lvl1pPr algn="l" defTabSz="917575">
              <a:defRPr sz="1200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522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242"/>
            <a:ext cx="2946400" cy="496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714" tIns="45857" rIns="91714" bIns="45857" numCol="1" anchor="b" anchorCtr="0" compatLnSpc="1">
            <a:prstTxWarp prst="textNoShape">
              <a:avLst/>
            </a:prstTxWarp>
          </a:bodyPr>
          <a:lstStyle>
            <a:lvl1pPr algn="r" defTabSz="917575">
              <a:defRPr sz="1200">
                <a:solidFill>
                  <a:schemeClr val="tx1"/>
                </a:solidFill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fld id="{BDE6D3F4-B44C-4D4D-B492-8788D90AD2BB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1658302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BBD44-7F29-4E49-97C7-26E178271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78E34C6-4200-1AF3-69DF-B0F125E853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6060860-0C1B-32DC-0EB7-CC65AD0C7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AECC2E-A141-F59F-D484-14690DBA23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1473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633FC-7C3D-2725-D174-1FB852A1B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5AD092B-D196-E4A3-360E-B83A84C790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92E53E2-B552-BCBC-A948-41036CB605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8CC864-6F70-EB73-70B6-20267BC426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02289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E3868-6199-7B49-96E8-7C3A1CABB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5210A35-6C6C-E96A-5BAA-15C1E55768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A79546C-1E2E-F5BC-0723-5DDC6B504E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CDB774-F6AB-A30A-AEEC-5DB3F3E0B3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0250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F0FF9-8985-3C95-FC07-597D6846C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1157F6A-601D-FBC9-E5E0-AB8166D769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FB0ED72-20A5-F891-5BDB-842DB0B871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1FC1DB-0A51-CCBC-5C89-BD97A69B3E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385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B08F6-0780-6DA7-733F-4202A25FD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5CD1F92-B61E-C1E9-1BCF-EB4D5BB387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8A249A4-E1E5-AE16-013D-B2F431A5EB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AA81FA-4CC0-49C1-3E44-FBBD38D820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727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A82B1E-B9CF-E049-316D-27F0FFFD6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1890CF-4DD5-2A10-8495-72B3C10634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9EBB6A1-6AE1-66F0-4BC1-36183104C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94FA4F-8B72-3D96-56EE-19C16790DA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798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9B5EA-A7B2-D4DE-BE51-0171887254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BE730C1-137A-F594-D647-92A6584F61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2860581-C518-14BC-5094-690AF827AD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9BFF7D-F105-FB69-43A7-AFF0F8D819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8124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E3868-6199-7B49-96E8-7C3A1CABB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5210A35-6C6C-E96A-5BAA-15C1E55768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A79546C-1E2E-F5BC-0723-5DDC6B504E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CDB774-F6AB-A30A-AEEC-5DB3F3E0B3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0250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A82B1E-B9CF-E049-316D-27F0FFFD6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1890CF-4DD5-2A10-8495-72B3C10634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9EBB6A1-6AE1-66F0-4BC1-36183104C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94FA4F-8B72-3D96-56EE-19C16790DA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7989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A8D07E-D475-740E-D774-B753BBC1A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C5E8493-48DB-1744-58F7-F4A4270597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37ADD73-8E63-AE13-0665-D29980FA9E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DF6B07-78AD-5026-804A-309B2AE2A3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378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BBD44-7F29-4E49-97C7-26E178271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78E34C6-4200-1AF3-69DF-B0F125E853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6060860-0C1B-32DC-0EB7-CC65AD0C7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AECC2E-A141-F59F-D484-14690DBA23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147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503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AC059-7225-9F27-9091-53CF2BD38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0BDEAC6-1BDC-BBC2-9353-2BD8C41570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0F23A9E-D86C-3B7B-C2B4-1C1C761A9D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51FB1E9-EFD8-C8EE-7C8D-762DDFA8A2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075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D9685-7F23-F9A1-1D80-B69453E4A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FB18B73-F5F0-7CEE-9B5E-2F8C8C15C3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B3804AA-160E-1CA6-8E8E-F3A911BCF8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04E12C-C88E-F1AC-EC6D-A59395EF89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257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93DE5-3577-7144-2669-3619A4177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BD3725E-284E-D2F4-FA24-FCF12C1F19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95D206-2FDE-5201-4C1D-FB7566695F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2690A8-10AB-3CF1-A771-1109ECC365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4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CEC3A-6E98-A112-7E89-E090C3E45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F64F0A2-E33E-2E97-6477-3B162698C0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CD66C7-6C9A-0D7E-2FD9-ECD61DE127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456727-9B7A-498E-18C7-87C42DCE18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978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18ED6E-2798-5818-2294-A69AD2923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D243C16-BF83-658F-0291-3B9F7B73F0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6F4AEEA-A9CC-9388-51E1-DC8016C743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647891-211B-AA47-1928-29BED2AFA2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695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AA8BE3-98D5-7D83-0DA3-EF6E60D3A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A950BA0-BAC2-3BC0-9ED4-7F5CFED1FF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744E888-EB5C-EC11-2C87-198173E41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04A190-EFEC-A17F-D715-A669CEE8AA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BBC22-C944-46CC-B224-F57B82CD79F9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328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 rot="10800000">
            <a:off x="695077" y="6262962"/>
            <a:ext cx="8448923" cy="4603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25000">
                <a:schemeClr val="accent1">
                  <a:lumMod val="100000"/>
                </a:schemeClr>
              </a:gs>
              <a:gs pos="75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pic>
        <p:nvPicPr>
          <p:cNvPr id="19" name="Picture 4" descr="C:\Users\msk\Desktop\abstract-blue-backgrounds-24_1920x1200_71465.jp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2440"/>
          <a:stretch>
            <a:fillRect/>
          </a:stretch>
        </p:blipFill>
        <p:spPr bwMode="auto">
          <a:xfrm rot="10800000">
            <a:off x="-1" y="-4143"/>
            <a:ext cx="9144000" cy="4182802"/>
          </a:xfrm>
          <a:prstGeom prst="rect">
            <a:avLst/>
          </a:prstGeom>
          <a:noFill/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42FF581-74A3-4A97-A84D-A91C762C65D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52" y="6399033"/>
            <a:ext cx="1263900" cy="35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561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6332" y="1779588"/>
            <a:ext cx="4079631" cy="3840162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756638" y="1779588"/>
            <a:ext cx="4079631" cy="3840162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43298205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9953" y="1206650"/>
            <a:ext cx="8042031" cy="4680000"/>
          </a:xfrm>
        </p:spPr>
        <p:txBody>
          <a:bodyPr/>
          <a:lstStyle>
            <a:lvl1pPr>
              <a:lnSpc>
                <a:spcPct val="150000"/>
              </a:lnSpc>
              <a:defRPr sz="1600">
                <a:latin typeface="Corbel" panose="020B0503020204020204" pitchFamily="34" charset="0"/>
                <a:ea typeface="맑은 고딕" panose="020B0503020000020004" pitchFamily="50" charset="-127"/>
              </a:defRPr>
            </a:lvl1pPr>
            <a:lvl2pPr marL="410318" indent="-167058">
              <a:lnSpc>
                <a:spcPct val="150000"/>
              </a:lnSpc>
              <a:buFont typeface="맑은 고딕" panose="020B0503020000020004" pitchFamily="50" charset="-127"/>
              <a:buChar char="√"/>
              <a:defRPr sz="1400"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>
              <a:lnSpc>
                <a:spcPct val="150000"/>
              </a:lnSpc>
              <a:buFont typeface="Arial" panose="020B0604020202020204" pitchFamily="34" charset="0"/>
              <a:buChar char="•"/>
              <a:defRPr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50000"/>
              </a:lnSpc>
              <a:defRPr sz="1200"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50000"/>
              </a:lnSpc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</p:txBody>
      </p:sp>
      <p:sp>
        <p:nvSpPr>
          <p:cNvPr id="9" name="슬라이드 번호 개체 틀 5"/>
          <p:cNvSpPr txBox="1">
            <a:spLocks/>
          </p:cNvSpPr>
          <p:nvPr userDrawn="1"/>
        </p:nvSpPr>
        <p:spPr>
          <a:xfrm>
            <a:off x="8077200" y="6459538"/>
            <a:ext cx="949569" cy="328612"/>
          </a:xfrm>
          <a:prstGeom prst="rect">
            <a:avLst/>
          </a:prstGeom>
        </p:spPr>
        <p:txBody>
          <a:bodyPr/>
          <a:lstStyle>
            <a:lvl1pPr algn="r">
              <a:defRPr sz="1100">
                <a:solidFill>
                  <a:schemeClr val="tx1">
                    <a:alpha val="50000"/>
                  </a:schemeClr>
                </a:solidFill>
                <a:latin typeface="Arial Black" pitchFamily="34" charset="0"/>
                <a:ea typeface="HY헤드라인M" pitchFamily="18" charset="-127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fld id="{90FC0BDF-B890-41DA-9838-AE8FE480B3D1}" type="slidenum">
              <a:rPr kumimoji="0" lang="ko-KR" altLang="en-US" sz="1200" b="0" smtClean="0">
                <a:solidFill>
                  <a:srgbClr val="002060"/>
                </a:solidFill>
                <a:latin typeface="+mn-ea"/>
                <a:ea typeface="+mn-e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t>‹#›</a:t>
            </a:fld>
            <a:endParaRPr kumimoji="0" lang="en-US" altLang="ko-KR" sz="1200" b="0" dirty="0">
              <a:solidFill>
                <a:srgbClr val="002060"/>
              </a:solidFill>
              <a:latin typeface="+mn-ea"/>
              <a:ea typeface="+mn-ea"/>
            </a:endParaRPr>
          </a:p>
        </p:txBody>
      </p:sp>
      <p:sp>
        <p:nvSpPr>
          <p:cNvPr id="14" name="직사각형 13"/>
          <p:cNvSpPr/>
          <p:nvPr userDrawn="1"/>
        </p:nvSpPr>
        <p:spPr>
          <a:xfrm rot="10800000">
            <a:off x="695077" y="6262962"/>
            <a:ext cx="8448923" cy="4603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25000">
                <a:schemeClr val="accent1">
                  <a:lumMod val="100000"/>
                </a:schemeClr>
              </a:gs>
              <a:gs pos="75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B495BD8-64BC-4AE0-B09E-0B7436801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400" y="64800"/>
            <a:ext cx="8042031" cy="641350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C5095D5-CF54-4B73-A88B-2E207E0900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52" y="6399033"/>
            <a:ext cx="1263900" cy="35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2074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F254D-D485-4424-B9F6-B67A605DDF19}" type="slidenum">
              <a:rPr lang="en-GB" altLang="ko-KR"/>
              <a:pPr>
                <a:defRPr/>
              </a:pPr>
              <a:t>‹#›</a:t>
            </a:fld>
            <a:endParaRPr lang="en-GB" altLang="ko-KR" dirty="0"/>
          </a:p>
        </p:txBody>
      </p:sp>
      <p:pic>
        <p:nvPicPr>
          <p:cNvPr id="5" name="Picture 4" descr="C:\Users\msk\Desktop\abstract-blue-backgrounds-24_1920x1200_71465.jp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43700" t="32440"/>
          <a:stretch>
            <a:fillRect/>
          </a:stretch>
        </p:blipFill>
        <p:spPr bwMode="auto">
          <a:xfrm rot="10800000">
            <a:off x="0" y="-1"/>
            <a:ext cx="9144000" cy="61167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3953764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8A4EB-2A1B-B60E-7C34-379AA946F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400" y="64800"/>
            <a:ext cx="8042031" cy="64135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3310797-E8F0-33FF-3EAC-DF0D297E0E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4B02B1F-C918-4EA9-8A71-4A69BA71DD78}" type="slidenum">
              <a:rPr lang="en-GB" altLang="ko-KR" smtClean="0"/>
              <a:pPr>
                <a:defRPr/>
              </a:pPr>
              <a:t>‹#›</a:t>
            </a:fld>
            <a:endParaRPr lang="en-GB" altLang="ko-KR" dirty="0"/>
          </a:p>
        </p:txBody>
      </p:sp>
    </p:spTree>
    <p:extLst>
      <p:ext uri="{BB962C8B-B14F-4D97-AF65-F5344CB8AC3E}">
        <p14:creationId xmlns:p14="http://schemas.microsoft.com/office/powerpoint/2010/main" val="343135767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8400" y="64800"/>
            <a:ext cx="8042031" cy="641350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6332" y="1779588"/>
            <a:ext cx="4079631" cy="3840162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756638" y="1779588"/>
            <a:ext cx="4079631" cy="3840162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Rectangle 4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34F184-09B5-43E3-9B7A-CC3A5F5FC70F}" type="slidenum">
              <a:rPr lang="en-GB" altLang="ko-KR"/>
              <a:pPr>
                <a:defRPr/>
              </a:pPr>
              <a:t>‹#›</a:t>
            </a:fld>
            <a:endParaRPr lang="en-GB" altLang="ko-KR" dirty="0"/>
          </a:p>
        </p:txBody>
      </p:sp>
    </p:spTree>
    <p:extLst>
      <p:ext uri="{BB962C8B-B14F-4D97-AF65-F5344CB8AC3E}">
        <p14:creationId xmlns:p14="http://schemas.microsoft.com/office/powerpoint/2010/main" val="312410962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 rot="10800000">
            <a:off x="695077" y="6262962"/>
            <a:ext cx="8448923" cy="4603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25000">
                <a:schemeClr val="accent1">
                  <a:lumMod val="100000"/>
                </a:schemeClr>
              </a:gs>
              <a:gs pos="75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pic>
        <p:nvPicPr>
          <p:cNvPr id="19" name="Picture 4" descr="C:\Users\msk\Desktop\abstract-blue-backgrounds-24_1920x1200_71465.jp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2440"/>
          <a:stretch>
            <a:fillRect/>
          </a:stretch>
        </p:blipFill>
        <p:spPr bwMode="auto">
          <a:xfrm rot="10800000">
            <a:off x="-1" y="-4143"/>
            <a:ext cx="9144000" cy="4182802"/>
          </a:xfrm>
          <a:prstGeom prst="rect">
            <a:avLst/>
          </a:prstGeom>
          <a:noFill/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42FF581-74A3-4A97-A84D-A91C762C65D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52" y="6399033"/>
            <a:ext cx="1263900" cy="35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26954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9953" y="1206650"/>
            <a:ext cx="8042031" cy="4680000"/>
          </a:xfrm>
        </p:spPr>
        <p:txBody>
          <a:bodyPr/>
          <a:lstStyle>
            <a:lvl1pPr>
              <a:lnSpc>
                <a:spcPct val="150000"/>
              </a:lnSpc>
              <a:defRPr sz="1600">
                <a:latin typeface="Corbel" panose="020B0503020204020204" pitchFamily="34" charset="0"/>
                <a:ea typeface="맑은 고딕" panose="020B0503020000020004" pitchFamily="50" charset="-127"/>
              </a:defRPr>
            </a:lvl1pPr>
            <a:lvl2pPr marL="410318" indent="-167058">
              <a:lnSpc>
                <a:spcPct val="150000"/>
              </a:lnSpc>
              <a:buFont typeface="맑은 고딕" panose="020B0503020000020004" pitchFamily="50" charset="-127"/>
              <a:buChar char="√"/>
              <a:defRPr sz="1400"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>
              <a:lnSpc>
                <a:spcPct val="150000"/>
              </a:lnSpc>
              <a:buFont typeface="Arial" panose="020B0604020202020204" pitchFamily="34" charset="0"/>
              <a:buChar char="•"/>
              <a:defRPr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50000"/>
              </a:lnSpc>
              <a:defRPr sz="1200"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50000"/>
              </a:lnSpc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B495BD8-64BC-4AE0-B09E-0B7436801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C5095D5-CF54-4B73-A88B-2E207E0900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52" y="6399033"/>
            <a:ext cx="1263900" cy="35829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4037ABE-D605-7DC2-CD98-5957AE0F5873}"/>
              </a:ext>
            </a:extLst>
          </p:cNvPr>
          <p:cNvSpPr/>
          <p:nvPr userDrawn="1"/>
        </p:nvSpPr>
        <p:spPr>
          <a:xfrm rot="10800000">
            <a:off x="695077" y="6262962"/>
            <a:ext cx="8448923" cy="46038"/>
          </a:xfrm>
          <a:prstGeom prst="rect">
            <a:avLst/>
          </a:prstGeom>
          <a:gradFill flip="none" rotWithShape="1">
            <a:gsLst>
              <a:gs pos="0">
                <a:srgbClr val="9A1F4E"/>
              </a:gs>
              <a:gs pos="25000">
                <a:srgbClr val="9A1F4E"/>
              </a:gs>
              <a:gs pos="75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716561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:\Users\msk\Desktop\abstract-blue-backgrounds-24_1920x1200_71465.jpg"/>
          <p:cNvPicPr>
            <a:picLocks noChangeAspect="1" noChangeArrowheads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43700" t="32440"/>
          <a:stretch>
            <a:fillRect/>
          </a:stretch>
        </p:blipFill>
        <p:spPr bwMode="auto">
          <a:xfrm rot="10800000">
            <a:off x="0" y="-1"/>
            <a:ext cx="9144000" cy="61167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140892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8A4EB-2A1B-B60E-7C34-379AA946F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178289344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9" Type="http://schemas.openxmlformats.org/officeDocument/2006/relationships/image" Target="../media/image4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019BEA91-710F-4DA2-A57A-92029721C1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r="6054"/>
          <a:stretch/>
        </p:blipFill>
        <p:spPr>
          <a:xfrm>
            <a:off x="-1256" y="-3606"/>
            <a:ext cx="9144000" cy="792606"/>
          </a:xfrm>
          <a:prstGeom prst="rect">
            <a:avLst/>
          </a:prstGeom>
        </p:spPr>
      </p:pic>
      <p:sp>
        <p:nvSpPr>
          <p:cNvPr id="4137" name="Rectangle 4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0116" y="6560298"/>
            <a:ext cx="117020" cy="113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r" defTabSz="757623" eaLnBrk="0" hangingPunct="0">
              <a:defRPr sz="738">
                <a:solidFill>
                  <a:srgbClr val="000000"/>
                </a:solidFill>
                <a:latin typeface="Arial" charset="0"/>
                <a:ea typeface="굴림" charset="-127"/>
              </a:defRPr>
            </a:lvl1pPr>
          </a:lstStyle>
          <a:p>
            <a:pPr>
              <a:defRPr/>
            </a:pPr>
            <a:fld id="{64B02B1F-C918-4EA9-8A71-4A69BA71DD78}" type="slidenum">
              <a:rPr lang="en-GB" altLang="ko-KR"/>
              <a:pPr>
                <a:defRPr/>
              </a:pPr>
              <a:t>‹#›</a:t>
            </a:fld>
            <a:endParaRPr lang="en-GB" altLang="ko-KR" dirty="0"/>
          </a:p>
        </p:txBody>
      </p:sp>
      <p:sp>
        <p:nvSpPr>
          <p:cNvPr id="1031" name="Rectangle 109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6455" y="1149000"/>
            <a:ext cx="8016997" cy="4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0"/>
            <a:r>
              <a:rPr lang="en-US" altLang="ko-KR" dirty="0"/>
              <a:t>Second level, etc.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9CADA37-7BDD-4B7C-8BAC-B00D343C19E7}"/>
              </a:ext>
            </a:extLst>
          </p:cNvPr>
          <p:cNvCxnSpPr>
            <a:cxnSpLocks/>
          </p:cNvCxnSpPr>
          <p:nvPr userDrawn="1"/>
        </p:nvCxnSpPr>
        <p:spPr>
          <a:xfrm>
            <a:off x="0" y="789000"/>
            <a:ext cx="9144000" cy="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7591A48D-7862-4BD3-BDC0-4940E5CAC7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7452032" y="396649"/>
            <a:ext cx="1495572" cy="276754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008097E2-E215-16CD-58E7-6BD7499887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39971" y="65100"/>
            <a:ext cx="8042031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E501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dirty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71" r:id="rId2"/>
    <p:sldLayoutId id="2147483772" r:id="rId3"/>
    <p:sldLayoutId id="2147483794" r:id="rId4"/>
    <p:sldLayoutId id="2147483773" r:id="rId5"/>
  </p:sldLayoutIdLst>
  <p:transition/>
  <p:hf hdr="0" ftr="0" dt="0"/>
  <p:txStyles>
    <p:titleStyle>
      <a:lvl1pPr algn="l" defTabSz="597892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Corbel" panose="020B0503020204020204" pitchFamily="34" charset="0"/>
          <a:ea typeface="+mj-ea"/>
          <a:cs typeface="+mj-cs"/>
        </a:defRPr>
      </a:lvl1pPr>
      <a:lvl2pPr algn="l" defTabSz="597892" rtl="0" eaLnBrk="0" fontAlgn="base" hangingPunct="0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2pPr>
      <a:lvl3pPr algn="l" defTabSz="597892" rtl="0" eaLnBrk="0" fontAlgn="base" hangingPunct="0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3pPr>
      <a:lvl4pPr algn="l" defTabSz="597892" rtl="0" eaLnBrk="0" fontAlgn="base" hangingPunct="0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4pPr>
      <a:lvl5pPr algn="l" defTabSz="597892" rtl="0" eaLnBrk="0" fontAlgn="base" hangingPunct="0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5pPr>
      <a:lvl6pPr marL="422041" algn="l" defTabSz="597892" rtl="0" fontAlgn="base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6pPr>
      <a:lvl7pPr marL="844083" algn="l" defTabSz="597892" rtl="0" fontAlgn="base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7pPr>
      <a:lvl8pPr marL="1266124" algn="l" defTabSz="597892" rtl="0" fontAlgn="base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8pPr>
      <a:lvl9pPr marL="1688165" algn="l" defTabSz="597892" rtl="0" fontAlgn="base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9pPr>
    </p:titleStyle>
    <p:bodyStyle>
      <a:lvl1pPr marL="241795" indent="-241795" algn="l" defTabSz="597892" rtl="0" eaLnBrk="0" fontAlgn="base" hangingPunct="0">
        <a:lnSpc>
          <a:spcPct val="150000"/>
        </a:lnSpc>
        <a:spcBef>
          <a:spcPct val="115000"/>
        </a:spcBef>
        <a:spcAft>
          <a:spcPct val="0"/>
        </a:spcAft>
        <a:buClr>
          <a:schemeClr val="tx2"/>
        </a:buClr>
        <a:buFont typeface="Wingdings" pitchFamily="2" charset="2"/>
        <a:buChar char="n"/>
        <a:defRPr sz="1600" b="1">
          <a:solidFill>
            <a:srgbClr val="000000"/>
          </a:solidFill>
          <a:latin typeface="Corbel" panose="020B0503020204020204" pitchFamily="34" charset="0"/>
          <a:ea typeface="+mn-ea"/>
          <a:cs typeface="+mn-cs"/>
        </a:defRPr>
      </a:lvl1pPr>
      <a:lvl2pPr marL="410318" indent="-167058" algn="l" defTabSz="597892" rtl="0" eaLnBrk="0" fontAlgn="base" hangingPunct="0">
        <a:lnSpc>
          <a:spcPct val="150000"/>
        </a:lnSpc>
        <a:spcBef>
          <a:spcPct val="5000"/>
        </a:spcBef>
        <a:spcAft>
          <a:spcPct val="0"/>
        </a:spcAft>
        <a:buClr>
          <a:schemeClr val="tx2"/>
        </a:buClr>
        <a:buFont typeface="맑은 고딕" panose="020B0503020000020004" pitchFamily="50" charset="-127"/>
        <a:buChar char="√"/>
        <a:defRPr sz="1400">
          <a:solidFill>
            <a:srgbClr val="000000"/>
          </a:solidFill>
          <a:latin typeface="Corbel" panose="020B0503020204020204" pitchFamily="34" charset="0"/>
        </a:defRPr>
      </a:lvl2pPr>
      <a:lvl3pPr marL="580307" indent="-168524" algn="l" defTabSz="597892" rtl="0" eaLnBrk="0" fontAlgn="base" hangingPunct="0">
        <a:lnSpc>
          <a:spcPct val="150000"/>
        </a:lnSpc>
        <a:spcBef>
          <a:spcPct val="8000"/>
        </a:spcBef>
        <a:spcAft>
          <a:spcPct val="0"/>
        </a:spcAft>
        <a:buClr>
          <a:schemeClr val="tx2"/>
        </a:buClr>
        <a:buFont typeface="Arial" panose="020B0604020202020204" pitchFamily="34" charset="0"/>
        <a:buChar char="•"/>
        <a:defRPr sz="1200">
          <a:solidFill>
            <a:srgbClr val="000000"/>
          </a:solidFill>
          <a:latin typeface="Corbel" panose="020B0503020204020204" pitchFamily="34" charset="0"/>
        </a:defRPr>
      </a:lvl3pPr>
      <a:lvl4pPr marL="748831" indent="-167058" algn="l" defTabSz="597892" rtl="0" eaLnBrk="0" fontAlgn="base" hangingPunct="0">
        <a:lnSpc>
          <a:spcPct val="150000"/>
        </a:lnSpc>
        <a:spcBef>
          <a:spcPct val="8000"/>
        </a:spcBef>
        <a:spcAft>
          <a:spcPct val="0"/>
        </a:spcAft>
        <a:buClr>
          <a:schemeClr val="tx2"/>
        </a:buClr>
        <a:buFont typeface="Arial" pitchFamily="34" charset="0"/>
        <a:buChar char="-"/>
        <a:defRPr sz="1200">
          <a:solidFill>
            <a:srgbClr val="000000"/>
          </a:solidFill>
          <a:latin typeface="Corbel" panose="020B0503020204020204" pitchFamily="34" charset="0"/>
        </a:defRPr>
      </a:lvl4pPr>
      <a:lvl5pPr marL="917354" indent="-167058" algn="l" defTabSz="597892" rtl="0" eaLnBrk="0" fontAlgn="base" hangingPunct="0">
        <a:lnSpc>
          <a:spcPct val="150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Corbel" panose="020B0503020204020204" pitchFamily="34" charset="0"/>
        </a:defRPr>
      </a:lvl5pPr>
      <a:lvl6pPr marL="1339395" indent="-167058" algn="l" defTabSz="597892" rtl="0" fontAlgn="base">
        <a:lnSpc>
          <a:spcPct val="108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+mn-lt"/>
        </a:defRPr>
      </a:lvl6pPr>
      <a:lvl7pPr marL="1761436" indent="-167058" algn="l" defTabSz="597892" rtl="0" fontAlgn="base">
        <a:lnSpc>
          <a:spcPct val="108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+mn-lt"/>
        </a:defRPr>
      </a:lvl7pPr>
      <a:lvl8pPr marL="2183478" indent="-167058" algn="l" defTabSz="597892" rtl="0" fontAlgn="base">
        <a:lnSpc>
          <a:spcPct val="108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+mn-lt"/>
        </a:defRPr>
      </a:lvl8pPr>
      <a:lvl9pPr marL="2605519" indent="-167058" algn="l" defTabSz="597892" rtl="0" fontAlgn="base">
        <a:lnSpc>
          <a:spcPct val="108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+mn-lt"/>
        </a:defRPr>
      </a:lvl9pPr>
    </p:bodyStyle>
    <p:otherStyle>
      <a:defPPr>
        <a:defRPr lang="ko-KR"/>
      </a:defPPr>
      <a:lvl1pPr marL="0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6FF8754-B9F3-D76F-38C3-B0091EEFC5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C00000">
                <a:tint val="45000"/>
                <a:satMod val="400000"/>
              </a:srgbClr>
            </a:duotone>
          </a:blip>
          <a:srcRect r="24209"/>
          <a:stretch/>
        </p:blipFill>
        <p:spPr>
          <a:xfrm>
            <a:off x="-1255" y="-3606"/>
            <a:ext cx="7376881" cy="792606"/>
          </a:xfrm>
          <a:custGeom>
            <a:avLst/>
            <a:gdLst>
              <a:gd name="connsiteX0" fmla="*/ 0 w 7376881"/>
              <a:gd name="connsiteY0" fmla="*/ 0 h 792606"/>
              <a:gd name="connsiteX1" fmla="*/ 7376881 w 7376881"/>
              <a:gd name="connsiteY1" fmla="*/ 0 h 792606"/>
              <a:gd name="connsiteX2" fmla="*/ 7335083 w 7376881"/>
              <a:gd name="connsiteY2" fmla="*/ 72101 h 792606"/>
              <a:gd name="connsiteX3" fmla="*/ 6478558 w 7376881"/>
              <a:gd name="connsiteY3" fmla="*/ 773769 h 792606"/>
              <a:gd name="connsiteX4" fmla="*/ 6439960 w 7376881"/>
              <a:gd name="connsiteY4" fmla="*/ 792606 h 792606"/>
              <a:gd name="connsiteX5" fmla="*/ 0 w 7376881"/>
              <a:gd name="connsiteY5" fmla="*/ 792606 h 792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76881" h="792606">
                <a:moveTo>
                  <a:pt x="0" y="0"/>
                </a:moveTo>
                <a:lnTo>
                  <a:pt x="7376881" y="0"/>
                </a:lnTo>
                <a:lnTo>
                  <a:pt x="7335083" y="72101"/>
                </a:lnTo>
                <a:cubicBezTo>
                  <a:pt x="7153136" y="331561"/>
                  <a:pt x="6859280" y="569153"/>
                  <a:pt x="6478558" y="773769"/>
                </a:cubicBezTo>
                <a:lnTo>
                  <a:pt x="6439960" y="792606"/>
                </a:lnTo>
                <a:lnTo>
                  <a:pt x="0" y="792606"/>
                </a:lnTo>
                <a:close/>
              </a:path>
            </a:pathLst>
          </a:custGeom>
        </p:spPr>
      </p:pic>
      <p:sp>
        <p:nvSpPr>
          <p:cNvPr id="1027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339971" y="65100"/>
            <a:ext cx="8042031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E501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dirty="0"/>
              <a:t>Click to edit Master title style</a:t>
            </a:r>
          </a:p>
        </p:txBody>
      </p:sp>
      <p:sp>
        <p:nvSpPr>
          <p:cNvPr id="1031" name="Rectangle 109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6455" y="1149000"/>
            <a:ext cx="8016997" cy="4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0"/>
            <a:r>
              <a:rPr lang="en-US" altLang="ko-KR" dirty="0"/>
              <a:t>Second level, etc.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9CADA37-7BDD-4B7C-8BAC-B00D343C19E7}"/>
              </a:ext>
            </a:extLst>
          </p:cNvPr>
          <p:cNvCxnSpPr>
            <a:cxnSpLocks/>
          </p:cNvCxnSpPr>
          <p:nvPr userDrawn="1"/>
        </p:nvCxnSpPr>
        <p:spPr>
          <a:xfrm>
            <a:off x="0" y="789000"/>
            <a:ext cx="9144000" cy="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7591A48D-7862-4BD3-BDC0-4940E5CAC7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7452032" y="396649"/>
            <a:ext cx="1495572" cy="27675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17EA2C-9563-3A9C-CD52-0AE019419479}"/>
              </a:ext>
            </a:extLst>
          </p:cNvPr>
          <p:cNvSpPr/>
          <p:nvPr userDrawn="1"/>
        </p:nvSpPr>
        <p:spPr>
          <a:xfrm rot="10800000">
            <a:off x="695077" y="6262962"/>
            <a:ext cx="8448923" cy="46038"/>
          </a:xfrm>
          <a:prstGeom prst="rect">
            <a:avLst/>
          </a:prstGeom>
          <a:gradFill flip="none" rotWithShape="1">
            <a:gsLst>
              <a:gs pos="0">
                <a:srgbClr val="9A1F4E"/>
              </a:gs>
              <a:gs pos="25000">
                <a:srgbClr val="9A1F4E"/>
              </a:gs>
              <a:gs pos="75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BB15DAD-E0C6-A00C-DFBE-C16F6DB13731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52" y="6399033"/>
            <a:ext cx="1263900" cy="358297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4BDD22-E678-EB87-D6D2-EB743F53AA76}"/>
              </a:ext>
            </a:extLst>
          </p:cNvPr>
          <p:cNvSpPr txBox="1">
            <a:spLocks/>
          </p:cNvSpPr>
          <p:nvPr userDrawn="1"/>
        </p:nvSpPr>
        <p:spPr>
          <a:xfrm>
            <a:off x="8077200" y="6459538"/>
            <a:ext cx="949569" cy="328612"/>
          </a:xfrm>
          <a:prstGeom prst="rect">
            <a:avLst/>
          </a:prstGeom>
        </p:spPr>
        <p:txBody>
          <a:bodyPr/>
          <a:lstStyle>
            <a:lvl1pPr algn="r">
              <a:defRPr sz="1100">
                <a:solidFill>
                  <a:schemeClr val="tx1">
                    <a:alpha val="50000"/>
                  </a:schemeClr>
                </a:solidFill>
                <a:latin typeface="Arial Black" pitchFamily="34" charset="0"/>
                <a:ea typeface="HY헤드라인M" pitchFamily="18" charset="-127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fld id="{90FC0BDF-B890-41DA-9838-AE8FE480B3D1}" type="slidenum">
              <a:rPr kumimoji="0" lang="ko-KR" altLang="en-US" sz="1200" b="0" smtClean="0">
                <a:solidFill>
                  <a:srgbClr val="002060"/>
                </a:solidFill>
                <a:latin typeface="+mn-ea"/>
                <a:ea typeface="+mn-e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t>‹#›</a:t>
            </a:fld>
            <a:endParaRPr kumimoji="0" lang="en-US" altLang="ko-KR" sz="1200" b="0" dirty="0">
              <a:solidFill>
                <a:srgbClr val="00206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40662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</p:sldLayoutIdLst>
  <p:transition/>
  <p:hf hdr="0" ftr="0" dt="0"/>
  <p:txStyles>
    <p:titleStyle>
      <a:lvl1pPr algn="l" defTabSz="597892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Corbel" panose="020B0503020204020204" pitchFamily="34" charset="0"/>
          <a:ea typeface="+mj-ea"/>
          <a:cs typeface="+mj-cs"/>
        </a:defRPr>
      </a:lvl1pPr>
      <a:lvl2pPr algn="l" defTabSz="597892" rtl="0" eaLnBrk="0" fontAlgn="base" hangingPunct="0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2pPr>
      <a:lvl3pPr algn="l" defTabSz="597892" rtl="0" eaLnBrk="0" fontAlgn="base" hangingPunct="0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3pPr>
      <a:lvl4pPr algn="l" defTabSz="597892" rtl="0" eaLnBrk="0" fontAlgn="base" hangingPunct="0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4pPr>
      <a:lvl5pPr algn="l" defTabSz="597892" rtl="0" eaLnBrk="0" fontAlgn="base" hangingPunct="0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5pPr>
      <a:lvl6pPr marL="422041" algn="l" defTabSz="597892" rtl="0" fontAlgn="base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6pPr>
      <a:lvl7pPr marL="844083" algn="l" defTabSz="597892" rtl="0" fontAlgn="base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7pPr>
      <a:lvl8pPr marL="1266124" algn="l" defTabSz="597892" rtl="0" fontAlgn="base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8pPr>
      <a:lvl9pPr marL="1688165" algn="l" defTabSz="597892" rtl="0" fontAlgn="base">
        <a:spcBef>
          <a:spcPct val="0"/>
        </a:spcBef>
        <a:spcAft>
          <a:spcPct val="0"/>
        </a:spcAft>
        <a:defRPr sz="2031" b="1">
          <a:solidFill>
            <a:schemeClr val="bg1"/>
          </a:solidFill>
          <a:latin typeface="Arial" charset="0"/>
        </a:defRPr>
      </a:lvl9pPr>
    </p:titleStyle>
    <p:bodyStyle>
      <a:lvl1pPr marL="241795" indent="-241795" algn="l" defTabSz="597892" rtl="0" eaLnBrk="0" fontAlgn="base" hangingPunct="0">
        <a:lnSpc>
          <a:spcPct val="150000"/>
        </a:lnSpc>
        <a:spcBef>
          <a:spcPct val="115000"/>
        </a:spcBef>
        <a:spcAft>
          <a:spcPct val="0"/>
        </a:spcAft>
        <a:buClr>
          <a:schemeClr val="tx2"/>
        </a:buClr>
        <a:buFont typeface="Wingdings" pitchFamily="2" charset="2"/>
        <a:buChar char="n"/>
        <a:defRPr sz="1600" b="1">
          <a:solidFill>
            <a:srgbClr val="000000"/>
          </a:solidFill>
          <a:latin typeface="Corbel" panose="020B0503020204020204" pitchFamily="34" charset="0"/>
          <a:ea typeface="+mn-ea"/>
          <a:cs typeface="+mn-cs"/>
        </a:defRPr>
      </a:lvl1pPr>
      <a:lvl2pPr marL="410318" indent="-167058" algn="l" defTabSz="597892" rtl="0" eaLnBrk="0" fontAlgn="base" hangingPunct="0">
        <a:lnSpc>
          <a:spcPct val="150000"/>
        </a:lnSpc>
        <a:spcBef>
          <a:spcPct val="5000"/>
        </a:spcBef>
        <a:spcAft>
          <a:spcPct val="0"/>
        </a:spcAft>
        <a:buClr>
          <a:schemeClr val="tx2"/>
        </a:buClr>
        <a:buFont typeface="맑은 고딕" panose="020B0503020000020004" pitchFamily="50" charset="-127"/>
        <a:buChar char="√"/>
        <a:defRPr sz="1400">
          <a:solidFill>
            <a:srgbClr val="000000"/>
          </a:solidFill>
          <a:latin typeface="Corbel" panose="020B0503020204020204" pitchFamily="34" charset="0"/>
        </a:defRPr>
      </a:lvl2pPr>
      <a:lvl3pPr marL="580307" indent="-168524" algn="l" defTabSz="597892" rtl="0" eaLnBrk="0" fontAlgn="base" hangingPunct="0">
        <a:lnSpc>
          <a:spcPct val="150000"/>
        </a:lnSpc>
        <a:spcBef>
          <a:spcPct val="8000"/>
        </a:spcBef>
        <a:spcAft>
          <a:spcPct val="0"/>
        </a:spcAft>
        <a:buClr>
          <a:schemeClr val="tx2"/>
        </a:buClr>
        <a:buFont typeface="Arial" panose="020B0604020202020204" pitchFamily="34" charset="0"/>
        <a:buChar char="•"/>
        <a:defRPr sz="1200">
          <a:solidFill>
            <a:srgbClr val="000000"/>
          </a:solidFill>
          <a:latin typeface="Corbel" panose="020B0503020204020204" pitchFamily="34" charset="0"/>
        </a:defRPr>
      </a:lvl3pPr>
      <a:lvl4pPr marL="748831" indent="-167058" algn="l" defTabSz="597892" rtl="0" eaLnBrk="0" fontAlgn="base" hangingPunct="0">
        <a:lnSpc>
          <a:spcPct val="150000"/>
        </a:lnSpc>
        <a:spcBef>
          <a:spcPct val="8000"/>
        </a:spcBef>
        <a:spcAft>
          <a:spcPct val="0"/>
        </a:spcAft>
        <a:buClr>
          <a:schemeClr val="tx2"/>
        </a:buClr>
        <a:buFont typeface="Arial" pitchFamily="34" charset="0"/>
        <a:buChar char="-"/>
        <a:defRPr sz="1200">
          <a:solidFill>
            <a:srgbClr val="000000"/>
          </a:solidFill>
          <a:latin typeface="Corbel" panose="020B0503020204020204" pitchFamily="34" charset="0"/>
        </a:defRPr>
      </a:lvl4pPr>
      <a:lvl5pPr marL="917354" indent="-167058" algn="l" defTabSz="597892" rtl="0" eaLnBrk="0" fontAlgn="base" hangingPunct="0">
        <a:lnSpc>
          <a:spcPct val="150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Corbel" panose="020B0503020204020204" pitchFamily="34" charset="0"/>
        </a:defRPr>
      </a:lvl5pPr>
      <a:lvl6pPr marL="1339395" indent="-167058" algn="l" defTabSz="597892" rtl="0" fontAlgn="base">
        <a:lnSpc>
          <a:spcPct val="108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+mn-lt"/>
        </a:defRPr>
      </a:lvl6pPr>
      <a:lvl7pPr marL="1761436" indent="-167058" algn="l" defTabSz="597892" rtl="0" fontAlgn="base">
        <a:lnSpc>
          <a:spcPct val="108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+mn-lt"/>
        </a:defRPr>
      </a:lvl7pPr>
      <a:lvl8pPr marL="2183478" indent="-167058" algn="l" defTabSz="597892" rtl="0" fontAlgn="base">
        <a:lnSpc>
          <a:spcPct val="108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+mn-lt"/>
        </a:defRPr>
      </a:lvl8pPr>
      <a:lvl9pPr marL="2605519" indent="-167058" algn="l" defTabSz="597892" rtl="0" fontAlgn="base">
        <a:lnSpc>
          <a:spcPct val="108000"/>
        </a:lnSpc>
        <a:spcBef>
          <a:spcPct val="8000"/>
        </a:spcBef>
        <a:spcAft>
          <a:spcPct val="0"/>
        </a:spcAft>
        <a:buClr>
          <a:srgbClr val="F37121"/>
        </a:buClr>
        <a:buFont typeface="Wingdings" pitchFamily="2" charset="2"/>
        <a:buChar char="§"/>
        <a:defRPr sz="1292">
          <a:solidFill>
            <a:srgbClr val="000000"/>
          </a:solidFill>
          <a:latin typeface="+mn-lt"/>
        </a:defRPr>
      </a:lvl9pPr>
    </p:bodyStyle>
    <p:otherStyle>
      <a:defPPr>
        <a:defRPr lang="ko-KR"/>
      </a:defPPr>
      <a:lvl1pPr marL="0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mAP@0.5:0.95" TargetMode="External"/><Relationship Id="rId4" Type="http://schemas.openxmlformats.org/officeDocument/2006/relationships/hyperlink" Target="mailto:mAP@0.5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951C254-D3FE-4F55-B884-40C49A86022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7452032" y="6399033"/>
            <a:ext cx="1444806" cy="2673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742296-B25A-27A7-7E69-7939DB0BA19F}"/>
              </a:ext>
            </a:extLst>
          </p:cNvPr>
          <p:cNvSpPr txBox="1"/>
          <p:nvPr/>
        </p:nvSpPr>
        <p:spPr>
          <a:xfrm>
            <a:off x="1016960" y="2193435"/>
            <a:ext cx="7110079" cy="875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100" marR="0" indent="0" algn="ctr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4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프로젝트</a:t>
            </a:r>
            <a:r>
              <a:rPr lang="en-US" altLang="ko-KR" sz="4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 #1 </a:t>
            </a:r>
            <a:r>
              <a:rPr lang="ko-KR" altLang="en-US" sz="44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발표평가</a:t>
            </a:r>
            <a:endParaRPr lang="en-US" altLang="ko-KR" sz="4400" b="1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DA4912B-7505-A2FB-FBB8-4DF4D2A233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456" y="4878004"/>
            <a:ext cx="7623087" cy="79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>
            <a:lvl1pPr marL="0" indent="0" algn="l" defTabSz="647700" rtl="0" eaLnBrk="0" fontAlgn="base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None/>
              <a:defRPr sz="16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4500" indent="-180975" algn="l" defTabSz="647700" rtl="0" eaLnBrk="0" fontAlgn="base" hangingPunct="0">
              <a:lnSpc>
                <a:spcPct val="105000"/>
              </a:lnSpc>
              <a:spcBef>
                <a:spcPct val="5000"/>
              </a:spcBef>
              <a:spcAft>
                <a:spcPct val="0"/>
              </a:spcAft>
              <a:buClr>
                <a:srgbClr val="F37121"/>
              </a:buClr>
              <a:buFont typeface="Arial Unicode MS" pitchFamily="50" charset="-127"/>
              <a:buChar char="–"/>
              <a:defRPr sz="1400">
                <a:solidFill>
                  <a:srgbClr val="000000"/>
                </a:solidFill>
                <a:latin typeface="+mn-lt"/>
              </a:defRPr>
            </a:lvl2pPr>
            <a:lvl3pPr marL="628650" indent="-182563" algn="l" defTabSz="647700" rtl="0" eaLnBrk="0" fontAlgn="base" hangingPunct="0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400">
                <a:solidFill>
                  <a:srgbClr val="000000"/>
                </a:solidFill>
                <a:latin typeface="+mn-lt"/>
              </a:defRPr>
            </a:lvl3pPr>
            <a:lvl4pPr marL="811213" indent="-180975" algn="l" defTabSz="647700" rtl="0" eaLnBrk="0" fontAlgn="base" hangingPunct="0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Arial" pitchFamily="34" charset="0"/>
              <a:buChar char="-"/>
              <a:defRPr sz="1400">
                <a:solidFill>
                  <a:srgbClr val="000000"/>
                </a:solidFill>
                <a:latin typeface="+mn-lt"/>
              </a:defRPr>
            </a:lvl4pPr>
            <a:lvl5pPr marL="993775" indent="-180975" algn="l" defTabSz="647700" rtl="0" eaLnBrk="0" fontAlgn="base" hangingPunct="0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400">
                <a:solidFill>
                  <a:srgbClr val="000000"/>
                </a:solidFill>
                <a:latin typeface="+mn-lt"/>
              </a:defRPr>
            </a:lvl5pPr>
            <a:lvl6pPr marL="1450975" indent="-180975" algn="l" defTabSz="647700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400">
                <a:solidFill>
                  <a:srgbClr val="000000"/>
                </a:solidFill>
                <a:latin typeface="+mn-lt"/>
              </a:defRPr>
            </a:lvl6pPr>
            <a:lvl7pPr marL="1908175" indent="-180975" algn="l" defTabSz="647700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400">
                <a:solidFill>
                  <a:srgbClr val="000000"/>
                </a:solidFill>
                <a:latin typeface="+mn-lt"/>
              </a:defRPr>
            </a:lvl7pPr>
            <a:lvl8pPr marL="2365375" indent="-180975" algn="l" defTabSz="647700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400">
                <a:solidFill>
                  <a:srgbClr val="000000"/>
                </a:solidFill>
                <a:latin typeface="+mn-lt"/>
              </a:defRPr>
            </a:lvl8pPr>
            <a:lvl9pPr marL="2822575" indent="-180975" algn="l" defTabSz="647700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algn="ctr" eaLnBrk="1" hangingPunct="1"/>
            <a:r>
              <a:rPr lang="en-US" altLang="ko-KR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[6</a:t>
            </a:r>
            <a:r>
              <a:rPr lang="ko-KR" altLang="en-US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조</a:t>
            </a:r>
            <a:r>
              <a:rPr lang="en-US" altLang="ko-KR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] </a:t>
            </a:r>
            <a:r>
              <a:rPr lang="ko-KR" altLang="en-US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전창수</a:t>
            </a:r>
            <a:r>
              <a:rPr lang="en-US" altLang="ko-KR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b="0" dirty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팀장</a:t>
            </a:r>
            <a:r>
              <a:rPr lang="en-US" altLang="ko-KR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), </a:t>
            </a:r>
            <a:r>
              <a:rPr lang="ko-KR" altLang="en-US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강태현</a:t>
            </a:r>
            <a:r>
              <a:rPr lang="en-US" altLang="ko-KR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이경재</a:t>
            </a:r>
            <a:endParaRPr lang="en-US" altLang="ko-KR" b="0" dirty="0">
              <a:solidFill>
                <a:srgbClr val="002060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 eaLnBrk="1" hangingPunct="1"/>
            <a:r>
              <a:rPr lang="en-US" altLang="ko-KR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rnd@wooyoungmed.com, spprou@naver.com, kung1215@cbnu.ac.kr</a:t>
            </a:r>
          </a:p>
          <a:p>
            <a:pPr algn="ctr" eaLnBrk="1" hangingPunct="1"/>
            <a:r>
              <a:rPr lang="ko-KR" altLang="en-US" b="0">
                <a:solidFill>
                  <a:srgbClr val="002060"/>
                </a:solidFill>
                <a:latin typeface="맑은 고딕" pitchFamily="50" charset="-127"/>
                <a:ea typeface="맑은 고딕" pitchFamily="50" charset="-127"/>
              </a:rPr>
              <a:t>충</a:t>
            </a:r>
            <a:r>
              <a:rPr lang="ko-KR" altLang="en-US" b="0">
                <a:solidFill>
                  <a:srgbClr val="002060"/>
                </a:solidFill>
                <a:latin typeface="맑은 고딕" pitchFamily="50" charset="-127"/>
              </a:rPr>
              <a:t>북대학교 </a:t>
            </a:r>
            <a:r>
              <a:rPr lang="ko-KR" altLang="en-US" b="0" dirty="0">
                <a:solidFill>
                  <a:srgbClr val="002060"/>
                </a:solidFill>
                <a:latin typeface="맑은 고딕" pitchFamily="50" charset="-127"/>
              </a:rPr>
              <a:t>산업인공지능연구센터</a:t>
            </a:r>
            <a:endParaRPr lang="en-US" altLang="ko-KR" b="0" dirty="0">
              <a:solidFill>
                <a:srgbClr val="002060"/>
              </a:solidFill>
              <a:latin typeface="맑은 고딕" pitchFamily="50" charset="-127"/>
            </a:endParaRPr>
          </a:p>
          <a:p>
            <a:pPr algn="ctr" eaLnBrk="1" hangingPunct="1"/>
            <a:endParaRPr lang="en-GB" altLang="ko-KR" b="0" dirty="0">
              <a:solidFill>
                <a:srgbClr val="00206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D12AAC-3E69-1D46-503B-5B89E4C8F6DA}"/>
              </a:ext>
            </a:extLst>
          </p:cNvPr>
          <p:cNvSpPr txBox="1"/>
          <p:nvPr/>
        </p:nvSpPr>
        <p:spPr>
          <a:xfrm>
            <a:off x="656956" y="3068996"/>
            <a:ext cx="7830088" cy="519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100" marR="0" indent="0" algn="ctr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딥러닝 기반 논문 리뷰</a:t>
            </a:r>
            <a:endParaRPr lang="en-US" altLang="ko-KR" sz="24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C571C43D-1094-CBC8-93A7-E64A401C7D9C}"/>
              </a:ext>
            </a:extLst>
          </p:cNvPr>
          <p:cNvSpPr/>
          <p:nvPr/>
        </p:nvSpPr>
        <p:spPr bwMode="auto">
          <a:xfrm>
            <a:off x="115260" y="102298"/>
            <a:ext cx="2678427" cy="270003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ea"/>
              </a:rPr>
              <a:t>지능화캡스톤프로젝트</a:t>
            </a:r>
            <a:r>
              <a:rPr kumimoji="0" lang="ko-KR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ea"/>
              </a:rPr>
              <a:t> </a:t>
            </a:r>
            <a:r>
              <a:rPr kumimoji="0" lang="en-US" altLang="ko-KR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ea"/>
              </a:rPr>
              <a:t>#1 </a:t>
            </a:r>
            <a:r>
              <a:rPr kumimoji="0" lang="ko-KR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ea"/>
              </a:rPr>
              <a:t>발표평가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D8828-F2D3-13CC-5FB0-6235D5F61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E5580B56-603D-2CD2-9E01-3DAF0635F6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060579" cy="33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구현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9473422-8024-9962-B9A2-263B8716E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방법 및 구현 </a:t>
            </a:r>
            <a:r>
              <a:rPr lang="en-US" altLang="ko-KR" dirty="0"/>
              <a:t>(Methodology &amp; Implementation)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B00DB11-F8BC-D590-D769-C7CF81EA1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12" y="1538979"/>
            <a:ext cx="3924826" cy="459005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E88B3FE-B3DB-F6D3-0D33-BA976AA3BF22}"/>
              </a:ext>
            </a:extLst>
          </p:cNvPr>
          <p:cNvSpPr/>
          <p:nvPr/>
        </p:nvSpPr>
        <p:spPr>
          <a:xfrm>
            <a:off x="4572000" y="1941817"/>
            <a:ext cx="4524844" cy="965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l">
              <a:lnSpc>
                <a:spcPct val="120000"/>
              </a:lnSpc>
              <a:buFontTx/>
              <a:buChar char="-"/>
            </a:pP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사전에 정의된 원본 데이터셋 폴더를 기준으로 각각 전처리를 진행</a:t>
            </a:r>
            <a:endParaRPr lang="en-US" altLang="ko-KR" sz="1200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algn="l">
              <a:lnSpc>
                <a:spcPct val="120000"/>
              </a:lnSpc>
              <a:buFontTx/>
              <a:buChar char="-"/>
            </a:pP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결과는 </a:t>
            </a: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Intensity Transformation, Proposed. Sobel, Superpixel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의 폴더 이름으로 데이터셋과 라벨</a:t>
            </a: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data.yaml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을 자동으로 생성</a:t>
            </a:r>
            <a:endParaRPr lang="en-US" altLang="ko-KR" sz="1200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71450" indent="-171450" algn="l">
              <a:lnSpc>
                <a:spcPct val="120000"/>
              </a:lnSpc>
              <a:buFontTx/>
              <a:buChar char="-"/>
            </a:pP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YOLOv5 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학습 시 각 폴더를 기준으로 데이터셋을 학습</a:t>
            </a:r>
            <a:endParaRPr lang="en-US" altLang="ko-KR" sz="1200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3F0CE6A-45BF-C43F-2CF4-636FA6C748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0480"/>
          <a:stretch/>
        </p:blipFill>
        <p:spPr>
          <a:xfrm>
            <a:off x="4399167" y="3429000"/>
            <a:ext cx="4590051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93254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99D55-F929-5E7D-2F83-FF8756E42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9ACE554D-B3F4-26C6-BA42-E317B1A89E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060579" cy="33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구현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9BB21F1-8F72-7B2B-C4B4-C2C86A434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방법 및 구현 </a:t>
            </a:r>
            <a:r>
              <a:rPr lang="en-US" altLang="ko-KR" dirty="0"/>
              <a:t>(Methodology &amp; Implementation)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9F14867-79DF-7FC3-DC27-116702268BB7}"/>
              </a:ext>
            </a:extLst>
          </p:cNvPr>
          <p:cNvSpPr/>
          <p:nvPr/>
        </p:nvSpPr>
        <p:spPr>
          <a:xfrm>
            <a:off x="882055" y="1611298"/>
            <a:ext cx="7379890" cy="369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Google Drive</a:t>
            </a:r>
            <a:r>
              <a:rPr lang="ko-KR" altLang="en-US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와 </a:t>
            </a:r>
            <a:r>
              <a:rPr lang="en-US" altLang="ko-KR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Colab</a:t>
            </a:r>
            <a:r>
              <a:rPr lang="ko-KR" altLang="en-US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을 통한 학습 실행</a:t>
            </a:r>
            <a:endParaRPr lang="fr-FR" altLang="ko-KR" sz="1600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543F32-4639-CC85-43C8-53751ED26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0" y="2157301"/>
            <a:ext cx="6231864" cy="202742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B0AFCF1-4525-1279-A355-E2185DE92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8541" y="2708992"/>
            <a:ext cx="6363404" cy="315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402947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8F7B2-4E9C-3990-CB40-20DEE1216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EEB009EF-C04C-39F4-91DF-8E6456122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060579" cy="33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학습 환경 및 데이터 구성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32668BA-18C6-CF45-4CDD-7ACC85A4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</a:t>
            </a:r>
            <a:r>
              <a:rPr lang="en-US" altLang="ko-KR" dirty="0"/>
              <a:t> </a:t>
            </a:r>
            <a:r>
              <a:rPr lang="ko-KR" altLang="en-US" dirty="0"/>
              <a:t>구성 및 평가 방법 </a:t>
            </a:r>
            <a:r>
              <a:rPr lang="en-US" altLang="ko-KR" dirty="0"/>
              <a:t>(Experiment Settings)</a:t>
            </a:r>
            <a:r>
              <a:rPr lang="ko-KR" altLang="en-US" dirty="0"/>
              <a:t> 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00D6283-AC77-EB8E-A335-10E33B87C51D}"/>
              </a:ext>
            </a:extLst>
          </p:cNvPr>
          <p:cNvSpPr/>
          <p:nvPr/>
        </p:nvSpPr>
        <p:spPr>
          <a:xfrm>
            <a:off x="5038278" y="2528990"/>
            <a:ext cx="3048104" cy="575274"/>
          </a:xfrm>
          <a:prstGeom prst="roundRect">
            <a:avLst>
              <a:gd name="adj" fmla="val 50000"/>
            </a:avLst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A9D2461-82B8-4DCB-F5FC-215CE92798E9}"/>
              </a:ext>
            </a:extLst>
          </p:cNvPr>
          <p:cNvSpPr/>
          <p:nvPr/>
        </p:nvSpPr>
        <p:spPr>
          <a:xfrm>
            <a:off x="1052973" y="2528990"/>
            <a:ext cx="3048104" cy="575274"/>
          </a:xfrm>
          <a:prstGeom prst="roundRect">
            <a:avLst>
              <a:gd name="adj" fmla="val 50000"/>
            </a:avLst>
          </a:prstGeom>
          <a:solidFill>
            <a:srgbClr val="E7E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B9791BA-7B82-90B0-E1A7-3EAE196081A9}"/>
              </a:ext>
            </a:extLst>
          </p:cNvPr>
          <p:cNvGrpSpPr/>
          <p:nvPr/>
        </p:nvGrpSpPr>
        <p:grpSpPr>
          <a:xfrm>
            <a:off x="1137534" y="2608857"/>
            <a:ext cx="415538" cy="415538"/>
            <a:chOff x="766337" y="1634250"/>
            <a:chExt cx="738735" cy="738735"/>
          </a:xfrm>
        </p:grpSpPr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6C5EEFCF-66BF-75DA-3F92-7D0BB0CDAB61}"/>
                </a:ext>
              </a:extLst>
            </p:cNvPr>
            <p:cNvSpPr/>
            <p:nvPr/>
          </p:nvSpPr>
          <p:spPr>
            <a:xfrm>
              <a:off x="766337" y="1634250"/>
              <a:ext cx="738735" cy="738735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89FDB95F-DE8E-C525-8029-33F9097D7A41}"/>
                </a:ext>
              </a:extLst>
            </p:cNvPr>
            <p:cNvGrpSpPr/>
            <p:nvPr/>
          </p:nvGrpSpPr>
          <p:grpSpPr>
            <a:xfrm>
              <a:off x="869741" y="1785086"/>
              <a:ext cx="486286" cy="385339"/>
              <a:chOff x="567589" y="1614870"/>
              <a:chExt cx="981176" cy="777496"/>
            </a:xfrm>
            <a:solidFill>
              <a:schemeClr val="bg1"/>
            </a:solidFill>
          </p:grpSpPr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32026784-D9C1-C84B-4E33-4123BB106E91}"/>
                  </a:ext>
                </a:extLst>
              </p:cNvPr>
              <p:cNvGrpSpPr/>
              <p:nvPr/>
            </p:nvGrpSpPr>
            <p:grpSpPr>
              <a:xfrm rot="2700000">
                <a:off x="896178" y="2108991"/>
                <a:ext cx="50692" cy="234699"/>
                <a:chOff x="6609185" y="3789040"/>
                <a:chExt cx="441066" cy="1976760"/>
              </a:xfrm>
              <a:grpFill/>
            </p:grpSpPr>
            <p:sp>
              <p:nvSpPr>
                <p:cNvPr id="31" name="모서리가 둥근 직사각형 173">
                  <a:extLst>
                    <a:ext uri="{FF2B5EF4-FFF2-40B4-BE49-F238E27FC236}">
                      <a16:creationId xmlns:a16="http://schemas.microsoft.com/office/drawing/2014/main" id="{38CCDDFD-1E1F-F3CA-07A5-A4DCEE40CDE5}"/>
                    </a:ext>
                  </a:extLst>
                </p:cNvPr>
                <p:cNvSpPr/>
                <p:nvPr/>
              </p:nvSpPr>
              <p:spPr>
                <a:xfrm>
                  <a:off x="6609185" y="3789040"/>
                  <a:ext cx="221615" cy="1976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15" h="1976760">
                      <a:moveTo>
                        <a:pt x="221615" y="0"/>
                      </a:moveTo>
                      <a:lnTo>
                        <a:pt x="221615" y="1976760"/>
                      </a:lnTo>
                      <a:cubicBezTo>
                        <a:pt x="99220" y="1976760"/>
                        <a:pt x="0" y="1877540"/>
                        <a:pt x="0" y="1755145"/>
                      </a:cubicBezTo>
                      <a:lnTo>
                        <a:pt x="0" y="221615"/>
                      </a:lnTo>
                      <a:cubicBezTo>
                        <a:pt x="0" y="99220"/>
                        <a:pt x="99220" y="0"/>
                        <a:pt x="2216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13">
                    <a:latin typeface="KoPub돋움체 Medium" panose="02020603020101020101" pitchFamily="18" charset="-127"/>
                    <a:ea typeface="KoPub돋움체 Medium" panose="02020603020101020101" pitchFamily="18" charset="-127"/>
                  </a:endParaRPr>
                </a:p>
              </p:txBody>
            </p:sp>
            <p:sp>
              <p:nvSpPr>
                <p:cNvPr id="32" name="모서리가 둥근 직사각형 173">
                  <a:extLst>
                    <a:ext uri="{FF2B5EF4-FFF2-40B4-BE49-F238E27FC236}">
                      <a16:creationId xmlns:a16="http://schemas.microsoft.com/office/drawing/2014/main" id="{225CC567-43C2-9C7B-0C74-217865EC7623}"/>
                    </a:ext>
                  </a:extLst>
                </p:cNvPr>
                <p:cNvSpPr/>
                <p:nvPr/>
              </p:nvSpPr>
              <p:spPr>
                <a:xfrm flipH="1">
                  <a:off x="6828636" y="3789040"/>
                  <a:ext cx="221615" cy="1976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15" h="1976760">
                      <a:moveTo>
                        <a:pt x="221615" y="0"/>
                      </a:moveTo>
                      <a:lnTo>
                        <a:pt x="221615" y="1976760"/>
                      </a:lnTo>
                      <a:cubicBezTo>
                        <a:pt x="99220" y="1976760"/>
                        <a:pt x="0" y="1877540"/>
                        <a:pt x="0" y="1755145"/>
                      </a:cubicBezTo>
                      <a:lnTo>
                        <a:pt x="0" y="221615"/>
                      </a:lnTo>
                      <a:cubicBezTo>
                        <a:pt x="0" y="99220"/>
                        <a:pt x="99220" y="0"/>
                        <a:pt x="2216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13">
                    <a:latin typeface="KoPub돋움체 Medium" panose="02020603020101020101" pitchFamily="18" charset="-127"/>
                    <a:ea typeface="KoPub돋움체 Medium" panose="02020603020101020101" pitchFamily="18" charset="-127"/>
                  </a:endParaRP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2E19DC45-6A47-BDCD-CC3F-434A5B6C7975}"/>
                  </a:ext>
                </a:extLst>
              </p:cNvPr>
              <p:cNvGrpSpPr/>
              <p:nvPr/>
            </p:nvGrpSpPr>
            <p:grpSpPr>
              <a:xfrm rot="2700000">
                <a:off x="751056" y="2123634"/>
                <a:ext cx="85265" cy="452199"/>
                <a:chOff x="6609185" y="3789040"/>
                <a:chExt cx="441066" cy="1976760"/>
              </a:xfrm>
              <a:grpFill/>
            </p:grpSpPr>
            <p:sp>
              <p:nvSpPr>
                <p:cNvPr id="29" name="모서리가 둥근 직사각형 173">
                  <a:extLst>
                    <a:ext uri="{FF2B5EF4-FFF2-40B4-BE49-F238E27FC236}">
                      <a16:creationId xmlns:a16="http://schemas.microsoft.com/office/drawing/2014/main" id="{D48A86FE-9178-D616-2B49-CA8A707081B8}"/>
                    </a:ext>
                  </a:extLst>
                </p:cNvPr>
                <p:cNvSpPr/>
                <p:nvPr/>
              </p:nvSpPr>
              <p:spPr>
                <a:xfrm>
                  <a:off x="6609185" y="3789040"/>
                  <a:ext cx="221615" cy="1976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15" h="1976760">
                      <a:moveTo>
                        <a:pt x="221615" y="0"/>
                      </a:moveTo>
                      <a:lnTo>
                        <a:pt x="221615" y="1976760"/>
                      </a:lnTo>
                      <a:cubicBezTo>
                        <a:pt x="99220" y="1976760"/>
                        <a:pt x="0" y="1877540"/>
                        <a:pt x="0" y="1755145"/>
                      </a:cubicBezTo>
                      <a:lnTo>
                        <a:pt x="0" y="221615"/>
                      </a:lnTo>
                      <a:cubicBezTo>
                        <a:pt x="0" y="99220"/>
                        <a:pt x="99220" y="0"/>
                        <a:pt x="2216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13">
                    <a:latin typeface="KoPub돋움체 Medium" panose="02020603020101020101" pitchFamily="18" charset="-127"/>
                    <a:ea typeface="KoPub돋움체 Medium" panose="02020603020101020101" pitchFamily="18" charset="-127"/>
                  </a:endParaRPr>
                </a:p>
              </p:txBody>
            </p:sp>
            <p:sp>
              <p:nvSpPr>
                <p:cNvPr id="30" name="모서리가 둥근 직사각형 173">
                  <a:extLst>
                    <a:ext uri="{FF2B5EF4-FFF2-40B4-BE49-F238E27FC236}">
                      <a16:creationId xmlns:a16="http://schemas.microsoft.com/office/drawing/2014/main" id="{BBD8EEE0-C7EC-67EE-2E97-80D68E7B5BAF}"/>
                    </a:ext>
                  </a:extLst>
                </p:cNvPr>
                <p:cNvSpPr/>
                <p:nvPr/>
              </p:nvSpPr>
              <p:spPr>
                <a:xfrm flipH="1">
                  <a:off x="6828636" y="3789040"/>
                  <a:ext cx="221615" cy="1976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15" h="1976760">
                      <a:moveTo>
                        <a:pt x="221615" y="0"/>
                      </a:moveTo>
                      <a:lnTo>
                        <a:pt x="221615" y="1976760"/>
                      </a:lnTo>
                      <a:cubicBezTo>
                        <a:pt x="99220" y="1976760"/>
                        <a:pt x="0" y="1877540"/>
                        <a:pt x="0" y="1755145"/>
                      </a:cubicBezTo>
                      <a:lnTo>
                        <a:pt x="0" y="221615"/>
                      </a:lnTo>
                      <a:cubicBezTo>
                        <a:pt x="0" y="99220"/>
                        <a:pt x="99220" y="0"/>
                        <a:pt x="2216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13">
                    <a:latin typeface="KoPub돋움체 Medium" panose="02020603020101020101" pitchFamily="18" charset="-127"/>
                    <a:ea typeface="KoPub돋움체 Medium" panose="02020603020101020101" pitchFamily="18" charset="-127"/>
                  </a:endParaRPr>
                </a:p>
              </p:txBody>
            </p:sp>
          </p:grpSp>
          <p:sp>
            <p:nvSpPr>
              <p:cNvPr id="27" name="원형: 비어 있음 26">
                <a:extLst>
                  <a:ext uri="{FF2B5EF4-FFF2-40B4-BE49-F238E27FC236}">
                    <a16:creationId xmlns:a16="http://schemas.microsoft.com/office/drawing/2014/main" id="{AA2ACDD1-B76D-D3B7-982A-8055CE4F30E2}"/>
                  </a:ext>
                </a:extLst>
              </p:cNvPr>
              <p:cNvSpPr/>
              <p:nvPr/>
            </p:nvSpPr>
            <p:spPr>
              <a:xfrm>
                <a:off x="913989" y="1641480"/>
                <a:ext cx="606897" cy="587486"/>
              </a:xfrm>
              <a:prstGeom prst="donut">
                <a:avLst>
                  <a:gd name="adj" fmla="val 671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solidFill>
                    <a:schemeClr val="tx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28" name="자유형: 도형 27">
                <a:extLst>
                  <a:ext uri="{FF2B5EF4-FFF2-40B4-BE49-F238E27FC236}">
                    <a16:creationId xmlns:a16="http://schemas.microsoft.com/office/drawing/2014/main" id="{D39820A5-D0D4-6696-91B4-04E873A75203}"/>
                  </a:ext>
                </a:extLst>
              </p:cNvPr>
              <p:cNvSpPr/>
              <p:nvPr/>
            </p:nvSpPr>
            <p:spPr>
              <a:xfrm>
                <a:off x="884430" y="1614870"/>
                <a:ext cx="664335" cy="643087"/>
              </a:xfrm>
              <a:custGeom>
                <a:avLst/>
                <a:gdLst>
                  <a:gd name="connsiteX0" fmla="*/ 2373892 w 4747784"/>
                  <a:gd name="connsiteY0" fmla="*/ 279892 h 4747780"/>
                  <a:gd name="connsiteX1" fmla="*/ 279892 w 4747784"/>
                  <a:gd name="connsiteY1" fmla="*/ 2373890 h 4747780"/>
                  <a:gd name="connsiteX2" fmla="*/ 2373892 w 4747784"/>
                  <a:gd name="connsiteY2" fmla="*/ 4467888 h 4747780"/>
                  <a:gd name="connsiteX3" fmla="*/ 4467892 w 4747784"/>
                  <a:gd name="connsiteY3" fmla="*/ 2373890 h 4747780"/>
                  <a:gd name="connsiteX4" fmla="*/ 2373892 w 4747784"/>
                  <a:gd name="connsiteY4" fmla="*/ 279892 h 4747780"/>
                  <a:gd name="connsiteX5" fmla="*/ 2373892 w 4747784"/>
                  <a:gd name="connsiteY5" fmla="*/ 0 h 4747780"/>
                  <a:gd name="connsiteX6" fmla="*/ 4747784 w 4747784"/>
                  <a:gd name="connsiteY6" fmla="*/ 2373890 h 4747780"/>
                  <a:gd name="connsiteX7" fmla="*/ 2373892 w 4747784"/>
                  <a:gd name="connsiteY7" fmla="*/ 4747780 h 4747780"/>
                  <a:gd name="connsiteX8" fmla="*/ 0 w 4747784"/>
                  <a:gd name="connsiteY8" fmla="*/ 2373890 h 4747780"/>
                  <a:gd name="connsiteX9" fmla="*/ 2373892 w 4747784"/>
                  <a:gd name="connsiteY9" fmla="*/ 0 h 4747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747784" h="4747780">
                    <a:moveTo>
                      <a:pt x="2373892" y="279892"/>
                    </a:moveTo>
                    <a:cubicBezTo>
                      <a:pt x="1217408" y="279892"/>
                      <a:pt x="279892" y="1217407"/>
                      <a:pt x="279892" y="2373890"/>
                    </a:cubicBezTo>
                    <a:cubicBezTo>
                      <a:pt x="279892" y="3530373"/>
                      <a:pt x="1217408" y="4467888"/>
                      <a:pt x="2373892" y="4467888"/>
                    </a:cubicBezTo>
                    <a:cubicBezTo>
                      <a:pt x="3530376" y="4467888"/>
                      <a:pt x="4467892" y="3530373"/>
                      <a:pt x="4467892" y="2373890"/>
                    </a:cubicBezTo>
                    <a:cubicBezTo>
                      <a:pt x="4467892" y="1217407"/>
                      <a:pt x="3530376" y="279892"/>
                      <a:pt x="2373892" y="279892"/>
                    </a:cubicBezTo>
                    <a:close/>
                    <a:moveTo>
                      <a:pt x="2373892" y="0"/>
                    </a:moveTo>
                    <a:cubicBezTo>
                      <a:pt x="3684956" y="0"/>
                      <a:pt x="4747784" y="1062827"/>
                      <a:pt x="4747784" y="2373890"/>
                    </a:cubicBezTo>
                    <a:cubicBezTo>
                      <a:pt x="4747784" y="3684953"/>
                      <a:pt x="3684956" y="4747780"/>
                      <a:pt x="2373892" y="4747780"/>
                    </a:cubicBezTo>
                    <a:cubicBezTo>
                      <a:pt x="1062828" y="4747780"/>
                      <a:pt x="0" y="3684953"/>
                      <a:pt x="0" y="2373890"/>
                    </a:cubicBezTo>
                    <a:cubicBezTo>
                      <a:pt x="0" y="1062827"/>
                      <a:pt x="1062828" y="0"/>
                      <a:pt x="23738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1B1B416-F34D-71A1-F620-88BF7F03DF91}"/>
              </a:ext>
            </a:extLst>
          </p:cNvPr>
          <p:cNvGrpSpPr/>
          <p:nvPr/>
        </p:nvGrpSpPr>
        <p:grpSpPr>
          <a:xfrm>
            <a:off x="5118255" y="2608858"/>
            <a:ext cx="415538" cy="415538"/>
            <a:chOff x="6550918" y="1634250"/>
            <a:chExt cx="738735" cy="738735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2D99366A-9CC6-035A-715E-FEE1419D2401}"/>
                </a:ext>
              </a:extLst>
            </p:cNvPr>
            <p:cNvSpPr/>
            <p:nvPr/>
          </p:nvSpPr>
          <p:spPr>
            <a:xfrm>
              <a:off x="6550918" y="1634250"/>
              <a:ext cx="738735" cy="738735"/>
            </a:xfrm>
            <a:prstGeom prst="ellipse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49518BAF-1DD3-1084-0A77-7FAA84EA709B}"/>
                </a:ext>
              </a:extLst>
            </p:cNvPr>
            <p:cNvGrpSpPr/>
            <p:nvPr/>
          </p:nvGrpSpPr>
          <p:grpSpPr>
            <a:xfrm>
              <a:off x="6729304" y="1815551"/>
              <a:ext cx="381962" cy="388674"/>
              <a:chOff x="7108553" y="3536266"/>
              <a:chExt cx="688518" cy="700617"/>
            </a:xfrm>
            <a:solidFill>
              <a:schemeClr val="bg1"/>
            </a:solidFill>
          </p:grpSpPr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6BD2D86E-E23F-0DB6-6BE8-3A0670AFC148}"/>
                  </a:ext>
                </a:extLst>
              </p:cNvPr>
              <p:cNvSpPr/>
              <p:nvPr/>
            </p:nvSpPr>
            <p:spPr>
              <a:xfrm>
                <a:off x="7399995" y="3536266"/>
                <a:ext cx="105563" cy="10556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FE2DA245-4255-6512-F7C8-308D9410C5C5}"/>
                  </a:ext>
                </a:extLst>
              </p:cNvPr>
              <p:cNvSpPr/>
              <p:nvPr/>
            </p:nvSpPr>
            <p:spPr>
              <a:xfrm>
                <a:off x="7399995" y="4131320"/>
                <a:ext cx="105563" cy="10556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BDC17A41-FEB3-80AF-7416-BC21F743A8F0}"/>
                  </a:ext>
                </a:extLst>
              </p:cNvPr>
              <p:cNvSpPr/>
              <p:nvPr/>
            </p:nvSpPr>
            <p:spPr>
              <a:xfrm>
                <a:off x="7603244" y="4047653"/>
                <a:ext cx="105563" cy="10556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FA35F0B3-7C39-C26F-1858-CB87C716DB33}"/>
                  </a:ext>
                </a:extLst>
              </p:cNvPr>
              <p:cNvSpPr/>
              <p:nvPr/>
            </p:nvSpPr>
            <p:spPr>
              <a:xfrm>
                <a:off x="7691508" y="3835238"/>
                <a:ext cx="105563" cy="10556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48D7C6CE-9324-A2DF-DAC0-D1816DDBFD8B}"/>
                  </a:ext>
                </a:extLst>
              </p:cNvPr>
              <p:cNvSpPr/>
              <p:nvPr/>
            </p:nvSpPr>
            <p:spPr>
              <a:xfrm>
                <a:off x="7602456" y="3629180"/>
                <a:ext cx="105563" cy="10556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AFF48E13-A01E-2ED5-146E-1DF3DD7AF59B}"/>
                  </a:ext>
                </a:extLst>
              </p:cNvPr>
              <p:cNvSpPr/>
              <p:nvPr/>
            </p:nvSpPr>
            <p:spPr>
              <a:xfrm>
                <a:off x="7196744" y="3626301"/>
                <a:ext cx="105563" cy="10556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3C7B35E0-D0B2-0037-4888-992EEDE0B7CD}"/>
                  </a:ext>
                </a:extLst>
              </p:cNvPr>
              <p:cNvSpPr/>
              <p:nvPr/>
            </p:nvSpPr>
            <p:spPr>
              <a:xfrm>
                <a:off x="7196743" y="4044835"/>
                <a:ext cx="105563" cy="10556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A6C294CF-6CD4-CDA5-6754-A95B85AE6FB5}"/>
                  </a:ext>
                </a:extLst>
              </p:cNvPr>
              <p:cNvSpPr/>
              <p:nvPr/>
            </p:nvSpPr>
            <p:spPr>
              <a:xfrm>
                <a:off x="7108553" y="3835238"/>
                <a:ext cx="105563" cy="10556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80092458-D03C-98C7-8EA2-F54956941856}"/>
                  </a:ext>
                </a:extLst>
              </p:cNvPr>
              <p:cNvSpPr/>
              <p:nvPr/>
            </p:nvSpPr>
            <p:spPr>
              <a:xfrm>
                <a:off x="7328208" y="3767566"/>
                <a:ext cx="258359" cy="25835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45" name="자유형 17">
                <a:extLst>
                  <a:ext uri="{FF2B5EF4-FFF2-40B4-BE49-F238E27FC236}">
                    <a16:creationId xmlns:a16="http://schemas.microsoft.com/office/drawing/2014/main" id="{F3672F6C-1BB7-EA1F-4B7D-7ED8E8F1DD62}"/>
                  </a:ext>
                </a:extLst>
              </p:cNvPr>
              <p:cNvSpPr/>
              <p:nvPr/>
            </p:nvSpPr>
            <p:spPr>
              <a:xfrm>
                <a:off x="7452360" y="3642360"/>
                <a:ext cx="15240" cy="492760"/>
              </a:xfrm>
              <a:custGeom>
                <a:avLst/>
                <a:gdLst>
                  <a:gd name="connsiteX0" fmla="*/ 0 w 15240"/>
                  <a:gd name="connsiteY0" fmla="*/ 0 h 492760"/>
                  <a:gd name="connsiteX1" fmla="*/ 0 w 15240"/>
                  <a:gd name="connsiteY1" fmla="*/ 492760 h 492760"/>
                  <a:gd name="connsiteX2" fmla="*/ 15240 w 15240"/>
                  <a:gd name="connsiteY2" fmla="*/ 492760 h 492760"/>
                  <a:gd name="connsiteX3" fmla="*/ 15240 w 15240"/>
                  <a:gd name="connsiteY3" fmla="*/ 490220 h 492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240" h="492760">
                    <a:moveTo>
                      <a:pt x="0" y="0"/>
                    </a:moveTo>
                    <a:lnTo>
                      <a:pt x="0" y="492760"/>
                    </a:lnTo>
                    <a:lnTo>
                      <a:pt x="15240" y="492760"/>
                    </a:lnTo>
                    <a:lnTo>
                      <a:pt x="15240" y="490220"/>
                    </a:lnTo>
                  </a:path>
                </a:pathLst>
              </a:custGeom>
              <a:grpFill/>
              <a:ln>
                <a:solidFill>
                  <a:schemeClr val="bg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46" name="자유형 18">
                <a:extLst>
                  <a:ext uri="{FF2B5EF4-FFF2-40B4-BE49-F238E27FC236}">
                    <a16:creationId xmlns:a16="http://schemas.microsoft.com/office/drawing/2014/main" id="{AC889750-A30C-2388-831E-C09200067C8D}"/>
                  </a:ext>
                </a:extLst>
              </p:cNvPr>
              <p:cNvSpPr/>
              <p:nvPr/>
            </p:nvSpPr>
            <p:spPr>
              <a:xfrm>
                <a:off x="7274560" y="3705860"/>
                <a:ext cx="355600" cy="375920"/>
              </a:xfrm>
              <a:custGeom>
                <a:avLst/>
                <a:gdLst>
                  <a:gd name="connsiteX0" fmla="*/ 355600 w 355600"/>
                  <a:gd name="connsiteY0" fmla="*/ 0 h 375920"/>
                  <a:gd name="connsiteX1" fmla="*/ 0 w 355600"/>
                  <a:gd name="connsiteY1" fmla="*/ 375920 h 375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5600" h="375920">
                    <a:moveTo>
                      <a:pt x="355600" y="0"/>
                    </a:moveTo>
                    <a:lnTo>
                      <a:pt x="0" y="375920"/>
                    </a:lnTo>
                  </a:path>
                </a:pathLst>
              </a:custGeom>
              <a:grpFill/>
              <a:ln>
                <a:solidFill>
                  <a:schemeClr val="bg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47" name="자유형 19">
                <a:extLst>
                  <a:ext uri="{FF2B5EF4-FFF2-40B4-BE49-F238E27FC236}">
                    <a16:creationId xmlns:a16="http://schemas.microsoft.com/office/drawing/2014/main" id="{E3D6ABF0-B24E-3A69-956B-6E5AD4242A51}"/>
                  </a:ext>
                </a:extLst>
              </p:cNvPr>
              <p:cNvSpPr/>
              <p:nvPr/>
            </p:nvSpPr>
            <p:spPr>
              <a:xfrm>
                <a:off x="7261860" y="3693160"/>
                <a:ext cx="368300" cy="398780"/>
              </a:xfrm>
              <a:custGeom>
                <a:avLst/>
                <a:gdLst>
                  <a:gd name="connsiteX0" fmla="*/ 0 w 368300"/>
                  <a:gd name="connsiteY0" fmla="*/ 0 h 398780"/>
                  <a:gd name="connsiteX1" fmla="*/ 368300 w 368300"/>
                  <a:gd name="connsiteY1" fmla="*/ 398780 h 398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68300" h="398780">
                    <a:moveTo>
                      <a:pt x="0" y="0"/>
                    </a:moveTo>
                    <a:lnTo>
                      <a:pt x="368300" y="398780"/>
                    </a:lnTo>
                  </a:path>
                </a:pathLst>
              </a:custGeom>
              <a:grpFill/>
              <a:ln>
                <a:solidFill>
                  <a:schemeClr val="bg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48" name="자유형 20">
                <a:extLst>
                  <a:ext uri="{FF2B5EF4-FFF2-40B4-BE49-F238E27FC236}">
                    <a16:creationId xmlns:a16="http://schemas.microsoft.com/office/drawing/2014/main" id="{E240B5DA-0ED4-321A-A9C8-BA1CD99F1832}"/>
                  </a:ext>
                </a:extLst>
              </p:cNvPr>
              <p:cNvSpPr/>
              <p:nvPr/>
            </p:nvSpPr>
            <p:spPr>
              <a:xfrm>
                <a:off x="7180580" y="3891280"/>
                <a:ext cx="538480" cy="0"/>
              </a:xfrm>
              <a:custGeom>
                <a:avLst/>
                <a:gdLst>
                  <a:gd name="connsiteX0" fmla="*/ 0 w 538480"/>
                  <a:gd name="connsiteY0" fmla="*/ 0 h 0"/>
                  <a:gd name="connsiteX1" fmla="*/ 538480 w 53848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38480">
                    <a:moveTo>
                      <a:pt x="0" y="0"/>
                    </a:moveTo>
                    <a:lnTo>
                      <a:pt x="538480" y="0"/>
                    </a:lnTo>
                  </a:path>
                </a:pathLst>
              </a:custGeom>
              <a:grpFill/>
              <a:ln>
                <a:solidFill>
                  <a:schemeClr val="bg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</p:grp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B066A83D-C45B-F5AF-DB3A-E7D64D3D83B9}"/>
              </a:ext>
            </a:extLst>
          </p:cNvPr>
          <p:cNvSpPr/>
          <p:nvPr/>
        </p:nvSpPr>
        <p:spPr>
          <a:xfrm>
            <a:off x="1185160" y="3243730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lnSpc>
                <a:spcPct val="120000"/>
              </a:lnSpc>
              <a:tabLst>
                <a:tab pos="3239596" algn="r"/>
              </a:tabLst>
              <a:defRPr/>
            </a:pPr>
            <a:r>
              <a:rPr lang="ko-KR" altLang="en-US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총 </a:t>
            </a: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5,735</a:t>
            </a:r>
            <a:r>
              <a:rPr lang="ko-KR" altLang="en-US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 이미지</a:t>
            </a:r>
            <a:endParaRPr lang="en-US" altLang="ko-KR" sz="140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60D0FC21-52B0-9F0C-26A8-7B080FF86731}"/>
              </a:ext>
            </a:extLst>
          </p:cNvPr>
          <p:cNvSpPr/>
          <p:nvPr/>
        </p:nvSpPr>
        <p:spPr>
          <a:xfrm>
            <a:off x="1185160" y="3751079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tabLst>
                <a:tab pos="3239596" algn="r"/>
              </a:tabLst>
              <a:defRPr/>
            </a:pP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Train 4,757</a:t>
            </a:r>
            <a:r>
              <a:rPr lang="ko-KR" altLang="en-US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</a:t>
            </a:r>
            <a:endParaRPr lang="en-US" altLang="ko-KR" sz="140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B46B76F8-5565-1CC6-C8CD-2B81214D5252}"/>
              </a:ext>
            </a:extLst>
          </p:cNvPr>
          <p:cNvSpPr/>
          <p:nvPr/>
        </p:nvSpPr>
        <p:spPr>
          <a:xfrm>
            <a:off x="1185160" y="4258428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tabLst>
                <a:tab pos="3239596" algn="r"/>
              </a:tabLst>
              <a:defRPr/>
            </a:pP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Validation 393</a:t>
            </a:r>
            <a:r>
              <a:rPr lang="ko-KR" altLang="en-US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</a:t>
            </a:r>
            <a:endParaRPr lang="en-US" altLang="ko-KR" sz="140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6A5A7F35-62FB-6170-CBA1-C49814B54683}"/>
              </a:ext>
            </a:extLst>
          </p:cNvPr>
          <p:cNvSpPr/>
          <p:nvPr/>
        </p:nvSpPr>
        <p:spPr>
          <a:xfrm>
            <a:off x="5170464" y="3243730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lnSpc>
                <a:spcPct val="120000"/>
              </a:lnSpc>
              <a:tabLst>
                <a:tab pos="3239596" algn="r"/>
              </a:tabLst>
              <a:defRPr/>
            </a:pP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Original</a:t>
            </a: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519B6C31-B0A8-F3F4-83CC-6E9646B5C81E}"/>
              </a:ext>
            </a:extLst>
          </p:cNvPr>
          <p:cNvSpPr/>
          <p:nvPr/>
        </p:nvSpPr>
        <p:spPr>
          <a:xfrm>
            <a:off x="5170464" y="3751079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tabLst>
                <a:tab pos="3239596" algn="r"/>
              </a:tabLst>
              <a:defRPr/>
            </a:pP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Intensity transformation</a:t>
            </a: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8CC14CA9-9F19-321A-DA10-3B092857DF76}"/>
              </a:ext>
            </a:extLst>
          </p:cNvPr>
          <p:cNvSpPr/>
          <p:nvPr/>
        </p:nvSpPr>
        <p:spPr>
          <a:xfrm>
            <a:off x="5170464" y="4258428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tabLst>
                <a:tab pos="3239596" algn="r"/>
              </a:tabLst>
              <a:defRPr/>
            </a:pP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Sobel edge detection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0705010-38C3-02B5-5BF7-93502C8A39E6}"/>
              </a:ext>
            </a:extLst>
          </p:cNvPr>
          <p:cNvSpPr txBox="1"/>
          <p:nvPr/>
        </p:nvSpPr>
        <p:spPr>
          <a:xfrm>
            <a:off x="1573392" y="2640441"/>
            <a:ext cx="22266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ko-KR" altLang="en-US" sz="1600" b="1" spc="-17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학습 데이터셋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915B5ED-7BAC-A388-D872-A0CDC0B63F45}"/>
              </a:ext>
            </a:extLst>
          </p:cNvPr>
          <p:cNvSpPr txBox="1"/>
          <p:nvPr/>
        </p:nvSpPr>
        <p:spPr>
          <a:xfrm>
            <a:off x="5557289" y="2640441"/>
            <a:ext cx="22266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ko-KR" altLang="en-US" sz="1600" b="1" spc="-17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전처리 구성 실험군</a:t>
            </a: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C05BFF93-A5B4-218E-FC1D-B14324142CFF}"/>
              </a:ext>
            </a:extLst>
          </p:cNvPr>
          <p:cNvSpPr/>
          <p:nvPr/>
        </p:nvSpPr>
        <p:spPr>
          <a:xfrm>
            <a:off x="1185160" y="4765776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tabLst>
                <a:tab pos="3239596" algn="r"/>
              </a:tabLst>
              <a:defRPr/>
            </a:pP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Test 585</a:t>
            </a:r>
            <a:r>
              <a:rPr lang="ko-KR" altLang="en-US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</a:t>
            </a:r>
            <a:endParaRPr lang="en-US" altLang="ko-KR" sz="140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8A9E0E1A-E9F0-0874-0A23-2C4FCFBDE859}"/>
              </a:ext>
            </a:extLst>
          </p:cNvPr>
          <p:cNvSpPr/>
          <p:nvPr/>
        </p:nvSpPr>
        <p:spPr>
          <a:xfrm>
            <a:off x="5170464" y="4765776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tabLst>
                <a:tab pos="3239596" algn="r"/>
              </a:tabLst>
              <a:defRPr/>
            </a:pP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Superpixel</a:t>
            </a: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94EC1485-8437-BEC9-97E2-C5BC266BA351}"/>
              </a:ext>
            </a:extLst>
          </p:cNvPr>
          <p:cNvSpPr/>
          <p:nvPr/>
        </p:nvSpPr>
        <p:spPr>
          <a:xfrm>
            <a:off x="5170464" y="5273124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tabLst>
                <a:tab pos="3239596" algn="r"/>
              </a:tabLst>
              <a:defRPr/>
            </a:pP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Proposed method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B8451C21-98BE-87D7-31BA-FDE28A1B2102}"/>
              </a:ext>
            </a:extLst>
          </p:cNvPr>
          <p:cNvSpPr/>
          <p:nvPr/>
        </p:nvSpPr>
        <p:spPr>
          <a:xfrm>
            <a:off x="1178910" y="5290532"/>
            <a:ext cx="2783730" cy="36944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>
              <a:tabLst>
                <a:tab pos="3239596" algn="r"/>
              </a:tabLst>
              <a:defRPr/>
            </a:pPr>
            <a:r>
              <a:rPr lang="ko-KR" altLang="en-US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모든 이미지에 포트홀 라벨 </a:t>
            </a:r>
            <a:r>
              <a:rPr lang="en-US" altLang="ko-KR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</a:t>
            </a:r>
            <a:r>
              <a:rPr lang="ko-KR" altLang="en-US" sz="140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</a:t>
            </a:r>
            <a:endParaRPr lang="en-US" altLang="ko-KR" sz="140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86523EFB-B8ED-9748-AD13-510AD22AAAD7}"/>
              </a:ext>
            </a:extLst>
          </p:cNvPr>
          <p:cNvSpPr/>
          <p:nvPr/>
        </p:nvSpPr>
        <p:spPr>
          <a:xfrm>
            <a:off x="882055" y="1611298"/>
            <a:ext cx="7379890" cy="665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각 전처리 성능을 비교하기 위한 모델로 </a:t>
            </a:r>
            <a:r>
              <a:rPr lang="en-US" altLang="ko-KR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YOLOv5 </a:t>
            </a:r>
            <a:r>
              <a:rPr lang="ko-KR" altLang="en-US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이용</a:t>
            </a:r>
            <a:endParaRPr lang="en-US" altLang="ko-KR" sz="1600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YOLO</a:t>
            </a:r>
            <a:r>
              <a:rPr lang="ko-KR" altLang="en-US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는 </a:t>
            </a:r>
            <a:r>
              <a:rPr lang="en-US" altLang="ko-KR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“You Only Look Once”</a:t>
            </a:r>
            <a:r>
              <a:rPr lang="ko-KR" altLang="en-US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의 약자로 </a:t>
            </a:r>
            <a:r>
              <a:rPr lang="en-US" altLang="ko-KR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Deep CNN</a:t>
            </a:r>
            <a:r>
              <a:rPr lang="ko-KR" altLang="en-US" sz="16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을 이용한 객체 탐지 딥러닝 모델</a:t>
            </a:r>
            <a:endParaRPr lang="fr-FR" altLang="ko-KR" sz="1600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870597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9B4F5-1017-06F8-B18C-B938E369F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298862AC-89AC-70BB-89E1-16E1F0E03A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531992" cy="328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하이퍼파라미터 설정 및 성능 평가 방식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B576D90-84F6-A766-1D70-CC878E85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</a:t>
            </a:r>
            <a:r>
              <a:rPr lang="en-US" altLang="ko-KR" dirty="0"/>
              <a:t> </a:t>
            </a:r>
            <a:r>
              <a:rPr lang="ko-KR" altLang="en-US" dirty="0"/>
              <a:t>구성 및 평가 방법 </a:t>
            </a:r>
            <a:r>
              <a:rPr lang="en-US" altLang="ko-KR" dirty="0"/>
              <a:t>(Experiment Settings)</a:t>
            </a:r>
            <a:r>
              <a:rPr lang="ko-KR" altLang="en-US" dirty="0"/>
              <a:t> 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1E9ED06-F1A4-4CBF-2F5A-1598205C0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12" y="1800542"/>
            <a:ext cx="3400900" cy="37629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0120A96-85BF-3A55-790A-00F39C06629D}"/>
              </a:ext>
            </a:extLst>
          </p:cNvPr>
          <p:cNvSpPr txBox="1"/>
          <p:nvPr/>
        </p:nvSpPr>
        <p:spPr>
          <a:xfrm>
            <a:off x="338400" y="5475717"/>
            <a:ext cx="18870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rgbClr val="404040"/>
                </a:solidFill>
                <a:latin typeface="+mn-ea"/>
              </a:rPr>
              <a:t>YOLOv5 Hyper Parameters</a:t>
            </a:r>
            <a:endParaRPr lang="ko-KR" altLang="en-US" sz="1100">
              <a:solidFill>
                <a:srgbClr val="404040"/>
              </a:solidFill>
              <a:latin typeface="+mn-ea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990EDE3-E6CA-CDE6-B490-68A4597DD862}"/>
              </a:ext>
            </a:extLst>
          </p:cNvPr>
          <p:cNvGrpSpPr/>
          <p:nvPr/>
        </p:nvGrpSpPr>
        <p:grpSpPr>
          <a:xfrm>
            <a:off x="4591050" y="1676605"/>
            <a:ext cx="3400900" cy="2521150"/>
            <a:chOff x="474427" y="4362343"/>
            <a:chExt cx="2772084" cy="2398639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524277C7-4A5C-A153-3EA8-74379C573F3E}"/>
                </a:ext>
              </a:extLst>
            </p:cNvPr>
            <p:cNvGrpSpPr/>
            <p:nvPr/>
          </p:nvGrpSpPr>
          <p:grpSpPr>
            <a:xfrm>
              <a:off x="474427" y="4462291"/>
              <a:ext cx="2772084" cy="2298691"/>
              <a:chOff x="1125908" y="2076568"/>
              <a:chExt cx="4928150" cy="3132000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9FE9778-B2C6-1D07-5149-4C0A9762023A}"/>
                  </a:ext>
                </a:extLst>
              </p:cNvPr>
              <p:cNvSpPr/>
              <p:nvPr/>
            </p:nvSpPr>
            <p:spPr>
              <a:xfrm rot="597282">
                <a:off x="1125908" y="2154406"/>
                <a:ext cx="4839744" cy="3025944"/>
              </a:xfrm>
              <a:prstGeom prst="rect">
                <a:avLst/>
              </a:prstGeom>
              <a:solidFill>
                <a:srgbClr val="BDD7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F1850EE3-37DC-7C46-FFA0-479B5D925FBD}"/>
                  </a:ext>
                </a:extLst>
              </p:cNvPr>
              <p:cNvSpPr/>
              <p:nvPr/>
            </p:nvSpPr>
            <p:spPr>
              <a:xfrm>
                <a:off x="1194058" y="2076568"/>
                <a:ext cx="4860000" cy="31320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ABCEBEF-F438-5A80-8B12-AC111E144279}"/>
                  </a:ext>
                </a:extLst>
              </p:cNvPr>
              <p:cNvSpPr txBox="1"/>
              <p:nvPr/>
            </p:nvSpPr>
            <p:spPr>
              <a:xfrm>
                <a:off x="1297990" y="2650363"/>
                <a:ext cx="4756067" cy="15435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Precision : 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겅출 중 올바른 비율</a:t>
                </a:r>
                <a:endPara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Recall : 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정답 중 올바르게 검출한 비율</a:t>
                </a:r>
                <a:endPara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mAP@0.5 : 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평균 정밀도 </a:t>
                </a: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(IOU &gt; 0.5)</a:t>
                </a:r>
              </a:p>
              <a:p>
                <a:pPr algn="l">
                  <a:lnSpc>
                    <a:spcPct val="120000"/>
                  </a:lnSpc>
                </a:pP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mAP@0.5:0.95 : 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다양한 </a:t>
                </a: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IOU 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범위 평균</a:t>
                </a:r>
                <a:endPara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* 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본 논문에서는 데이터셋의 라벨 수가 </a:t>
                </a: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1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이므로 </a:t>
                </a: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mAP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와 </a:t>
                </a: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AP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가 같음</a:t>
                </a:r>
                <a:endPara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ko-KR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* IOU : Intersection Over Union.</a:t>
                </a:r>
                <a:r>
                  <a:rPr lang="ko-KR" altLang="en-US" sz="900">
                    <a:ln>
                      <a:solidFill>
                        <a:schemeClr val="bg1">
                          <a:lumMod val="9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 실제 데이터셋 이미지의 바운더리와 모델이 예측한 바운더리가 겹치는 영역의 비율</a:t>
                </a:r>
                <a:endParaRPr lang="en-US" altLang="ko-KR" sz="9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B5073DBF-CE92-5EF6-C0D3-309B849E4FB2}"/>
                  </a:ext>
                </a:extLst>
              </p:cNvPr>
              <p:cNvSpPr/>
              <p:nvPr/>
            </p:nvSpPr>
            <p:spPr>
              <a:xfrm>
                <a:off x="1283590" y="2250207"/>
                <a:ext cx="3459296" cy="370198"/>
              </a:xfrm>
              <a:prstGeom prst="roundRect">
                <a:avLst>
                  <a:gd name="adj" fmla="val 50000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100" b="1" spc="-23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rPr>
                  <a:t>평가지표</a:t>
                </a:r>
                <a:endParaRPr lang="fr-FR" altLang="ko-KR" sz="1100" spc="-23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sp>
          <p:nvSpPr>
            <p:cNvPr id="16" name="그래픽 1057" descr="종이 클립 단색으로 채워진">
              <a:extLst>
                <a:ext uri="{FF2B5EF4-FFF2-40B4-BE49-F238E27FC236}">
                  <a16:creationId xmlns:a16="http://schemas.microsoft.com/office/drawing/2014/main" id="{C0F7138C-3AD8-B336-4DCC-E799F83B0B7A}"/>
                </a:ext>
              </a:extLst>
            </p:cNvPr>
            <p:cNvSpPr/>
            <p:nvPr/>
          </p:nvSpPr>
          <p:spPr>
            <a:xfrm rot="10800000">
              <a:off x="3027385" y="4362343"/>
              <a:ext cx="96894" cy="214187"/>
            </a:xfrm>
            <a:custGeom>
              <a:avLst/>
              <a:gdLst>
                <a:gd name="connsiteX0" fmla="*/ 180975 w 361950"/>
                <a:gd name="connsiteY0" fmla="*/ 800100 h 800100"/>
                <a:gd name="connsiteX1" fmla="*/ 0 w 361950"/>
                <a:gd name="connsiteY1" fmla="*/ 619125 h 800100"/>
                <a:gd name="connsiteX2" fmla="*/ 0 w 361950"/>
                <a:gd name="connsiteY2" fmla="*/ 133350 h 800100"/>
                <a:gd name="connsiteX3" fmla="*/ 133350 w 361950"/>
                <a:gd name="connsiteY3" fmla="*/ 0 h 800100"/>
                <a:gd name="connsiteX4" fmla="*/ 266700 w 361950"/>
                <a:gd name="connsiteY4" fmla="*/ 133350 h 800100"/>
                <a:gd name="connsiteX5" fmla="*/ 266700 w 361950"/>
                <a:gd name="connsiteY5" fmla="*/ 581025 h 800100"/>
                <a:gd name="connsiteX6" fmla="*/ 180975 w 361950"/>
                <a:gd name="connsiteY6" fmla="*/ 666750 h 800100"/>
                <a:gd name="connsiteX7" fmla="*/ 95250 w 361950"/>
                <a:gd name="connsiteY7" fmla="*/ 581025 h 800100"/>
                <a:gd name="connsiteX8" fmla="*/ 95250 w 361950"/>
                <a:gd name="connsiteY8" fmla="*/ 352425 h 800100"/>
                <a:gd name="connsiteX9" fmla="*/ 152400 w 361950"/>
                <a:gd name="connsiteY9" fmla="*/ 352425 h 800100"/>
                <a:gd name="connsiteX10" fmla="*/ 152400 w 361950"/>
                <a:gd name="connsiteY10" fmla="*/ 581025 h 800100"/>
                <a:gd name="connsiteX11" fmla="*/ 180975 w 361950"/>
                <a:gd name="connsiteY11" fmla="*/ 609600 h 800100"/>
                <a:gd name="connsiteX12" fmla="*/ 209550 w 361950"/>
                <a:gd name="connsiteY12" fmla="*/ 581025 h 800100"/>
                <a:gd name="connsiteX13" fmla="*/ 209550 w 361950"/>
                <a:gd name="connsiteY13" fmla="*/ 133350 h 800100"/>
                <a:gd name="connsiteX14" fmla="*/ 133350 w 361950"/>
                <a:gd name="connsiteY14" fmla="*/ 57150 h 800100"/>
                <a:gd name="connsiteX15" fmla="*/ 57150 w 361950"/>
                <a:gd name="connsiteY15" fmla="*/ 133350 h 800100"/>
                <a:gd name="connsiteX16" fmla="*/ 57150 w 361950"/>
                <a:gd name="connsiteY16" fmla="*/ 619125 h 800100"/>
                <a:gd name="connsiteX17" fmla="*/ 180975 w 361950"/>
                <a:gd name="connsiteY17" fmla="*/ 742950 h 800100"/>
                <a:gd name="connsiteX18" fmla="*/ 304800 w 361950"/>
                <a:gd name="connsiteY18" fmla="*/ 619125 h 800100"/>
                <a:gd name="connsiteX19" fmla="*/ 304800 w 361950"/>
                <a:gd name="connsiteY19" fmla="*/ 419100 h 800100"/>
                <a:gd name="connsiteX20" fmla="*/ 361950 w 361950"/>
                <a:gd name="connsiteY20" fmla="*/ 419100 h 800100"/>
                <a:gd name="connsiteX21" fmla="*/ 361950 w 361950"/>
                <a:gd name="connsiteY21" fmla="*/ 619125 h 800100"/>
                <a:gd name="connsiteX22" fmla="*/ 180975 w 361950"/>
                <a:gd name="connsiteY22" fmla="*/ 800100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950" h="800100">
                  <a:moveTo>
                    <a:pt x="180975" y="800100"/>
                  </a:moveTo>
                  <a:cubicBezTo>
                    <a:pt x="80963" y="800100"/>
                    <a:pt x="0" y="719138"/>
                    <a:pt x="0" y="619125"/>
                  </a:cubicBezTo>
                  <a:lnTo>
                    <a:pt x="0" y="133350"/>
                  </a:lnTo>
                  <a:cubicBezTo>
                    <a:pt x="0" y="60008"/>
                    <a:pt x="60007" y="0"/>
                    <a:pt x="133350" y="0"/>
                  </a:cubicBezTo>
                  <a:cubicBezTo>
                    <a:pt x="206693" y="0"/>
                    <a:pt x="266700" y="60008"/>
                    <a:pt x="266700" y="133350"/>
                  </a:cubicBezTo>
                  <a:lnTo>
                    <a:pt x="266700" y="581025"/>
                  </a:lnTo>
                  <a:cubicBezTo>
                    <a:pt x="266700" y="628650"/>
                    <a:pt x="228600" y="666750"/>
                    <a:pt x="180975" y="666750"/>
                  </a:cubicBezTo>
                  <a:cubicBezTo>
                    <a:pt x="133350" y="666750"/>
                    <a:pt x="95250" y="628650"/>
                    <a:pt x="95250" y="581025"/>
                  </a:cubicBezTo>
                  <a:lnTo>
                    <a:pt x="95250" y="352425"/>
                  </a:lnTo>
                  <a:lnTo>
                    <a:pt x="152400" y="352425"/>
                  </a:lnTo>
                  <a:lnTo>
                    <a:pt x="152400" y="581025"/>
                  </a:lnTo>
                  <a:cubicBezTo>
                    <a:pt x="152400" y="597218"/>
                    <a:pt x="164783" y="609600"/>
                    <a:pt x="180975" y="609600"/>
                  </a:cubicBezTo>
                  <a:cubicBezTo>
                    <a:pt x="197168" y="609600"/>
                    <a:pt x="209550" y="597218"/>
                    <a:pt x="209550" y="581025"/>
                  </a:cubicBezTo>
                  <a:lnTo>
                    <a:pt x="209550" y="133350"/>
                  </a:lnTo>
                  <a:cubicBezTo>
                    <a:pt x="209550" y="91440"/>
                    <a:pt x="175260" y="57150"/>
                    <a:pt x="133350" y="57150"/>
                  </a:cubicBezTo>
                  <a:cubicBezTo>
                    <a:pt x="91440" y="57150"/>
                    <a:pt x="57150" y="91440"/>
                    <a:pt x="57150" y="133350"/>
                  </a:cubicBezTo>
                  <a:lnTo>
                    <a:pt x="57150" y="619125"/>
                  </a:lnTo>
                  <a:cubicBezTo>
                    <a:pt x="57150" y="687705"/>
                    <a:pt x="112395" y="742950"/>
                    <a:pt x="180975" y="742950"/>
                  </a:cubicBezTo>
                  <a:cubicBezTo>
                    <a:pt x="249555" y="742950"/>
                    <a:pt x="304800" y="687705"/>
                    <a:pt x="304800" y="619125"/>
                  </a:cubicBezTo>
                  <a:lnTo>
                    <a:pt x="304800" y="419100"/>
                  </a:lnTo>
                  <a:lnTo>
                    <a:pt x="361950" y="419100"/>
                  </a:lnTo>
                  <a:lnTo>
                    <a:pt x="361950" y="619125"/>
                  </a:lnTo>
                  <a:cubicBezTo>
                    <a:pt x="361950" y="719138"/>
                    <a:pt x="280988" y="800100"/>
                    <a:pt x="180975" y="800100"/>
                  </a:cubicBezTo>
                  <a:close/>
                </a:path>
              </a:pathLst>
            </a:custGeom>
            <a:solidFill>
              <a:srgbClr val="5B9BD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424B91FD-6F37-FD19-E07E-29DBF825AF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41"/>
          <a:stretch/>
        </p:blipFill>
        <p:spPr>
          <a:xfrm>
            <a:off x="5010416" y="3520061"/>
            <a:ext cx="2501158" cy="586171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5F857083-BCC5-AABB-EE37-778FF04743D1}"/>
              </a:ext>
            </a:extLst>
          </p:cNvPr>
          <p:cNvSpPr/>
          <p:nvPr/>
        </p:nvSpPr>
        <p:spPr>
          <a:xfrm>
            <a:off x="4219144" y="4408821"/>
            <a:ext cx="4524844" cy="1630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서로 다른 전처리를 진행한 </a:t>
            </a: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개의 데이터셋인</a:t>
            </a:r>
            <a:endParaRPr lang="en-US" altLang="ko-KR" sz="1200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l">
              <a:lnSpc>
                <a:spcPct val="120000"/>
              </a:lnSpc>
            </a:pP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Original, Intensity transformation, Sodel edge detection, Superpixel, Proposed method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대해서 </a:t>
            </a: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YOLOv5 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모델을 이용하여</a:t>
            </a:r>
            <a:r>
              <a:rPr lang="fr-FR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학습을 진행</a:t>
            </a:r>
            <a:endParaRPr lang="en-US" altLang="ko-KR" sz="1200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l">
              <a:lnSpc>
                <a:spcPct val="120000"/>
              </a:lnSpc>
            </a:pP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논문상에선 </a:t>
            </a: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300 epochs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진행했지만</a:t>
            </a: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데이터셋의 갯수가 많아 </a:t>
            </a: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100 epochs 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중 가장 성적이 좋은 </a:t>
            </a: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best epoch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선정하여 해당 </a:t>
            </a:r>
            <a:r>
              <a:rPr lang="en-US" altLang="ko-KR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epoch</a:t>
            </a:r>
            <a:r>
              <a:rPr lang="ko-KR" altLang="en-US" sz="1200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의 지표를 서로 비교</a:t>
            </a:r>
            <a:endParaRPr lang="en-US" altLang="ko-KR" sz="1200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4388189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93950-6504-D880-E4B4-C042FBF12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26075027-37E5-31F8-1395-CEB4E5BA32DE}"/>
              </a:ext>
            </a:extLst>
          </p:cNvPr>
          <p:cNvGrpSpPr/>
          <p:nvPr/>
        </p:nvGrpSpPr>
        <p:grpSpPr>
          <a:xfrm rot="10800000">
            <a:off x="2584751" y="3563974"/>
            <a:ext cx="3694748" cy="1111225"/>
            <a:chOff x="2922476" y="2743200"/>
            <a:chExt cx="4049824" cy="9480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C02AF07-B770-E69C-C24F-DAC6DFDEE7BF}"/>
                </a:ext>
              </a:extLst>
            </p:cNvPr>
            <p:cNvGrpSpPr/>
            <p:nvPr/>
          </p:nvGrpSpPr>
          <p:grpSpPr>
            <a:xfrm>
              <a:off x="2922476" y="2743200"/>
              <a:ext cx="4049824" cy="891540"/>
              <a:chOff x="3589020" y="2693670"/>
              <a:chExt cx="2681176" cy="891540"/>
            </a:xfrm>
            <a:gradFill flip="none" rotWithShape="1">
              <a:gsLst>
                <a:gs pos="0">
                  <a:srgbClr val="A5B8D7"/>
                </a:gs>
                <a:gs pos="73000">
                  <a:srgbClr val="FFFFFF"/>
                </a:gs>
              </a:gsLst>
              <a:lin ang="5400000" scaled="1"/>
              <a:tileRect/>
            </a:gradFill>
          </p:grpSpPr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88BF5204-CEEE-43E7-FC8F-3BE37602F2CA}"/>
                  </a:ext>
                </a:extLst>
              </p:cNvPr>
              <p:cNvSpPr/>
              <p:nvPr/>
            </p:nvSpPr>
            <p:spPr>
              <a:xfrm>
                <a:off x="3589020" y="2693670"/>
                <a:ext cx="1340588" cy="891540"/>
              </a:xfrm>
              <a:custGeom>
                <a:avLst/>
                <a:gdLst>
                  <a:gd name="connsiteX0" fmla="*/ 1337310 w 1340588"/>
                  <a:gd name="connsiteY0" fmla="*/ 0 h 891540"/>
                  <a:gd name="connsiteX1" fmla="*/ 1340588 w 1340588"/>
                  <a:gd name="connsiteY1" fmla="*/ 1056 h 891540"/>
                  <a:gd name="connsiteX2" fmla="*/ 1340588 w 1340588"/>
                  <a:gd name="connsiteY2" fmla="*/ 891540 h 891540"/>
                  <a:gd name="connsiteX3" fmla="*/ 0 w 1340588"/>
                  <a:gd name="connsiteY3" fmla="*/ 891540 h 891540"/>
                  <a:gd name="connsiteX4" fmla="*/ 693420 w 1340588"/>
                  <a:gd name="connsiteY4" fmla="*/ 323850 h 891540"/>
                  <a:gd name="connsiteX5" fmla="*/ 377190 w 1340588"/>
                  <a:gd name="connsiteY5" fmla="*/ 323850 h 891540"/>
                  <a:gd name="connsiteX6" fmla="*/ 1337310 w 1340588"/>
                  <a:gd name="connsiteY6" fmla="*/ 0 h 89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0588" h="891540">
                    <a:moveTo>
                      <a:pt x="1337310" y="0"/>
                    </a:moveTo>
                    <a:lnTo>
                      <a:pt x="1340588" y="1056"/>
                    </a:lnTo>
                    <a:lnTo>
                      <a:pt x="1340588" y="891540"/>
                    </a:lnTo>
                    <a:lnTo>
                      <a:pt x="0" y="891540"/>
                    </a:lnTo>
                    <a:cubicBezTo>
                      <a:pt x="373380" y="669290"/>
                      <a:pt x="480060" y="591820"/>
                      <a:pt x="693420" y="323850"/>
                    </a:cubicBezTo>
                    <a:lnTo>
                      <a:pt x="377190" y="323850"/>
                    </a:lnTo>
                    <a:cubicBezTo>
                      <a:pt x="938530" y="223520"/>
                      <a:pt x="1205230" y="90170"/>
                      <a:pt x="13373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2CF74FDF-7A87-EEF2-7787-920373EE8D03}"/>
                  </a:ext>
                </a:extLst>
              </p:cNvPr>
              <p:cNvSpPr/>
              <p:nvPr/>
            </p:nvSpPr>
            <p:spPr>
              <a:xfrm flipH="1">
                <a:off x="4929608" y="2693670"/>
                <a:ext cx="1340588" cy="891540"/>
              </a:xfrm>
              <a:custGeom>
                <a:avLst/>
                <a:gdLst>
                  <a:gd name="connsiteX0" fmla="*/ 1337310 w 1340588"/>
                  <a:gd name="connsiteY0" fmla="*/ 0 h 891540"/>
                  <a:gd name="connsiteX1" fmla="*/ 1340588 w 1340588"/>
                  <a:gd name="connsiteY1" fmla="*/ 1056 h 891540"/>
                  <a:gd name="connsiteX2" fmla="*/ 1340588 w 1340588"/>
                  <a:gd name="connsiteY2" fmla="*/ 891540 h 891540"/>
                  <a:gd name="connsiteX3" fmla="*/ 0 w 1340588"/>
                  <a:gd name="connsiteY3" fmla="*/ 891540 h 891540"/>
                  <a:gd name="connsiteX4" fmla="*/ 693420 w 1340588"/>
                  <a:gd name="connsiteY4" fmla="*/ 323850 h 891540"/>
                  <a:gd name="connsiteX5" fmla="*/ 377190 w 1340588"/>
                  <a:gd name="connsiteY5" fmla="*/ 323850 h 891540"/>
                  <a:gd name="connsiteX6" fmla="*/ 1337310 w 1340588"/>
                  <a:gd name="connsiteY6" fmla="*/ 0 h 89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0588" h="891540">
                    <a:moveTo>
                      <a:pt x="1337310" y="0"/>
                    </a:moveTo>
                    <a:lnTo>
                      <a:pt x="1340588" y="1056"/>
                    </a:lnTo>
                    <a:lnTo>
                      <a:pt x="1340588" y="891540"/>
                    </a:lnTo>
                    <a:lnTo>
                      <a:pt x="0" y="891540"/>
                    </a:lnTo>
                    <a:cubicBezTo>
                      <a:pt x="373380" y="669290"/>
                      <a:pt x="480060" y="591820"/>
                      <a:pt x="693420" y="323850"/>
                    </a:cubicBezTo>
                    <a:lnTo>
                      <a:pt x="377190" y="323850"/>
                    </a:lnTo>
                    <a:cubicBezTo>
                      <a:pt x="938530" y="223520"/>
                      <a:pt x="1205230" y="90170"/>
                      <a:pt x="13373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013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829B95AF-25B2-DA7D-46A1-11D547C36381}"/>
                </a:ext>
              </a:extLst>
            </p:cNvPr>
            <p:cNvGrpSpPr/>
            <p:nvPr/>
          </p:nvGrpSpPr>
          <p:grpSpPr>
            <a:xfrm>
              <a:off x="3618026" y="2799696"/>
              <a:ext cx="2681176" cy="891540"/>
              <a:chOff x="3589020" y="2693670"/>
              <a:chExt cx="2681176" cy="891540"/>
            </a:xfrm>
          </p:grpSpPr>
          <p:sp>
            <p:nvSpPr>
              <p:cNvPr id="12" name="자유형: 도형 11">
                <a:extLst>
                  <a:ext uri="{FF2B5EF4-FFF2-40B4-BE49-F238E27FC236}">
                    <a16:creationId xmlns:a16="http://schemas.microsoft.com/office/drawing/2014/main" id="{F9062486-4310-B1CB-7626-F56F9C9390B9}"/>
                  </a:ext>
                </a:extLst>
              </p:cNvPr>
              <p:cNvSpPr/>
              <p:nvPr/>
            </p:nvSpPr>
            <p:spPr>
              <a:xfrm>
                <a:off x="3589020" y="2693670"/>
                <a:ext cx="1340588" cy="891540"/>
              </a:xfrm>
              <a:custGeom>
                <a:avLst/>
                <a:gdLst>
                  <a:gd name="connsiteX0" fmla="*/ 1337310 w 1340588"/>
                  <a:gd name="connsiteY0" fmla="*/ 0 h 891540"/>
                  <a:gd name="connsiteX1" fmla="*/ 1340588 w 1340588"/>
                  <a:gd name="connsiteY1" fmla="*/ 1056 h 891540"/>
                  <a:gd name="connsiteX2" fmla="*/ 1340588 w 1340588"/>
                  <a:gd name="connsiteY2" fmla="*/ 891540 h 891540"/>
                  <a:gd name="connsiteX3" fmla="*/ 0 w 1340588"/>
                  <a:gd name="connsiteY3" fmla="*/ 891540 h 891540"/>
                  <a:gd name="connsiteX4" fmla="*/ 693420 w 1340588"/>
                  <a:gd name="connsiteY4" fmla="*/ 323850 h 891540"/>
                  <a:gd name="connsiteX5" fmla="*/ 377190 w 1340588"/>
                  <a:gd name="connsiteY5" fmla="*/ 323850 h 891540"/>
                  <a:gd name="connsiteX6" fmla="*/ 1337310 w 1340588"/>
                  <a:gd name="connsiteY6" fmla="*/ 0 h 89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0588" h="891540">
                    <a:moveTo>
                      <a:pt x="1337310" y="0"/>
                    </a:moveTo>
                    <a:lnTo>
                      <a:pt x="1340588" y="1056"/>
                    </a:lnTo>
                    <a:lnTo>
                      <a:pt x="1340588" y="891540"/>
                    </a:lnTo>
                    <a:lnTo>
                      <a:pt x="0" y="891540"/>
                    </a:lnTo>
                    <a:cubicBezTo>
                      <a:pt x="373380" y="669290"/>
                      <a:pt x="480060" y="591820"/>
                      <a:pt x="693420" y="323850"/>
                    </a:cubicBezTo>
                    <a:lnTo>
                      <a:pt x="377190" y="323850"/>
                    </a:lnTo>
                    <a:cubicBezTo>
                      <a:pt x="938530" y="223520"/>
                      <a:pt x="1205230" y="90170"/>
                      <a:pt x="13373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68AC"/>
                  </a:gs>
                  <a:gs pos="92000">
                    <a:srgbClr val="FFFFFF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4E349667-3AFB-A80A-600D-91CAD19E8205}"/>
                  </a:ext>
                </a:extLst>
              </p:cNvPr>
              <p:cNvSpPr/>
              <p:nvPr/>
            </p:nvSpPr>
            <p:spPr>
              <a:xfrm flipH="1">
                <a:off x="4929608" y="2693670"/>
                <a:ext cx="1340588" cy="891540"/>
              </a:xfrm>
              <a:custGeom>
                <a:avLst/>
                <a:gdLst>
                  <a:gd name="connsiteX0" fmla="*/ 1337310 w 1340588"/>
                  <a:gd name="connsiteY0" fmla="*/ 0 h 891540"/>
                  <a:gd name="connsiteX1" fmla="*/ 1340588 w 1340588"/>
                  <a:gd name="connsiteY1" fmla="*/ 1056 h 891540"/>
                  <a:gd name="connsiteX2" fmla="*/ 1340588 w 1340588"/>
                  <a:gd name="connsiteY2" fmla="*/ 891540 h 891540"/>
                  <a:gd name="connsiteX3" fmla="*/ 0 w 1340588"/>
                  <a:gd name="connsiteY3" fmla="*/ 891540 h 891540"/>
                  <a:gd name="connsiteX4" fmla="*/ 693420 w 1340588"/>
                  <a:gd name="connsiteY4" fmla="*/ 323850 h 891540"/>
                  <a:gd name="connsiteX5" fmla="*/ 377190 w 1340588"/>
                  <a:gd name="connsiteY5" fmla="*/ 323850 h 891540"/>
                  <a:gd name="connsiteX6" fmla="*/ 1337310 w 1340588"/>
                  <a:gd name="connsiteY6" fmla="*/ 0 h 89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0588" h="891540">
                    <a:moveTo>
                      <a:pt x="1337310" y="0"/>
                    </a:moveTo>
                    <a:lnTo>
                      <a:pt x="1340588" y="1056"/>
                    </a:lnTo>
                    <a:lnTo>
                      <a:pt x="1340588" y="891540"/>
                    </a:lnTo>
                    <a:lnTo>
                      <a:pt x="0" y="891540"/>
                    </a:lnTo>
                    <a:cubicBezTo>
                      <a:pt x="373380" y="669290"/>
                      <a:pt x="480060" y="591820"/>
                      <a:pt x="693420" y="323850"/>
                    </a:cubicBezTo>
                    <a:lnTo>
                      <a:pt x="377190" y="323850"/>
                    </a:lnTo>
                    <a:cubicBezTo>
                      <a:pt x="938530" y="223520"/>
                      <a:pt x="1205230" y="90170"/>
                      <a:pt x="13373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5B9BD5"/>
                  </a:gs>
                  <a:gs pos="92000">
                    <a:srgbClr val="FFFFFF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013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</p:grpSp>
      <p:sp>
        <p:nvSpPr>
          <p:cNvPr id="7" name="Rectangle 3">
            <a:extLst>
              <a:ext uri="{FF2B5EF4-FFF2-40B4-BE49-F238E27FC236}">
                <a16:creationId xmlns:a16="http://schemas.microsoft.com/office/drawing/2014/main" id="{09E4ED7E-2A59-40D2-D366-EAFC8BEA11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060579" cy="33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전처리 방식별 탐지 성능 비교</a:t>
            </a:r>
            <a:r>
              <a:rPr lang="en-US" altLang="ko-KR" sz="1800" ker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논문</a:t>
            </a:r>
            <a:r>
              <a:rPr lang="en-US" altLang="ko-KR" sz="1800" ker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3B8C9A3-FBB4-BE4C-D6EB-BF40F7F95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  <a:r>
              <a:rPr lang="en-US" altLang="ko-KR" dirty="0"/>
              <a:t> </a:t>
            </a:r>
            <a:r>
              <a:rPr lang="ko-KR" altLang="en-US" dirty="0"/>
              <a:t>및 분석 </a:t>
            </a:r>
            <a:r>
              <a:rPr lang="en-US" altLang="ko-KR" dirty="0"/>
              <a:t>(Results &amp; Analysis)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8035ED0-20DC-2B41-97ED-797D548FE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57" y="1718981"/>
            <a:ext cx="7288496" cy="19081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659338-6E2C-1C0E-9D01-86F2DC5FF82E}"/>
              </a:ext>
            </a:extLst>
          </p:cNvPr>
          <p:cNvSpPr txBox="1"/>
          <p:nvPr/>
        </p:nvSpPr>
        <p:spPr>
          <a:xfrm>
            <a:off x="611956" y="3607755"/>
            <a:ext cx="31037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rgbClr val="404040"/>
                </a:solidFill>
                <a:latin typeface="+mn-ea"/>
              </a:rPr>
              <a:t>Evaluation</a:t>
            </a:r>
            <a:r>
              <a:rPr lang="ko-KR" altLang="en-US" sz="110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sz="1100">
                <a:solidFill>
                  <a:srgbClr val="404040"/>
                </a:solidFill>
                <a:latin typeface="+mn-ea"/>
              </a:rPr>
              <a:t>matrics</a:t>
            </a:r>
            <a:r>
              <a:rPr lang="ko-KR" altLang="en-US" sz="110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sz="1100">
                <a:solidFill>
                  <a:srgbClr val="404040"/>
                </a:solidFill>
                <a:latin typeface="+mn-ea"/>
              </a:rPr>
              <a:t>by</a:t>
            </a:r>
            <a:r>
              <a:rPr lang="ko-KR" altLang="en-US" sz="110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sz="1100">
                <a:solidFill>
                  <a:srgbClr val="404040"/>
                </a:solidFill>
                <a:latin typeface="+mn-ea"/>
              </a:rPr>
              <a:t>Preprocessing methods</a:t>
            </a:r>
            <a:endParaRPr lang="ko-KR" altLang="en-US" sz="1100">
              <a:solidFill>
                <a:srgbClr val="404040"/>
              </a:solidFill>
              <a:latin typeface="+mn-ea"/>
            </a:endParaRPr>
          </a:p>
        </p:txBody>
      </p:sp>
      <p:sp>
        <p:nvSpPr>
          <p:cNvPr id="16" name="사각형: 둥근 위쪽 모서리 15">
            <a:extLst>
              <a:ext uri="{FF2B5EF4-FFF2-40B4-BE49-F238E27FC236}">
                <a16:creationId xmlns:a16="http://schemas.microsoft.com/office/drawing/2014/main" id="{2C14067A-3408-9B87-6CE4-E79A62259A53}"/>
              </a:ext>
            </a:extLst>
          </p:cNvPr>
          <p:cNvSpPr/>
          <p:nvPr/>
        </p:nvSpPr>
        <p:spPr>
          <a:xfrm>
            <a:off x="1406232" y="4502841"/>
            <a:ext cx="1889052" cy="27432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kern="100" spc="-28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Times New Roman" panose="02020603050405020304" pitchFamily="18" charset="0"/>
              </a:rPr>
              <a:t>재현율</a:t>
            </a:r>
            <a:r>
              <a:rPr lang="en-US" altLang="ko-KR" sz="1200" b="1" kern="100" spc="-28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Times New Roman" panose="02020603050405020304" pitchFamily="18" charset="0"/>
              </a:rPr>
              <a:t>(Recall)</a:t>
            </a:r>
            <a:endParaRPr lang="ko-KR" altLang="en-US" sz="1200"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7" name="사각형: 둥근 위쪽 모서리 16">
            <a:extLst>
              <a:ext uri="{FF2B5EF4-FFF2-40B4-BE49-F238E27FC236}">
                <a16:creationId xmlns:a16="http://schemas.microsoft.com/office/drawing/2014/main" id="{4BB462B4-B33A-6BBD-D030-A4A7720E508E}"/>
              </a:ext>
            </a:extLst>
          </p:cNvPr>
          <p:cNvSpPr/>
          <p:nvPr/>
        </p:nvSpPr>
        <p:spPr>
          <a:xfrm>
            <a:off x="3485297" y="4502841"/>
            <a:ext cx="1889052" cy="27432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E75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kern="100" spc="-28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Times New Roman" panose="02020603050405020304" pitchFamily="18" charset="0"/>
              </a:rPr>
              <a:t>평균 정밀도</a:t>
            </a:r>
            <a:r>
              <a:rPr lang="en-US" altLang="ko-KR" sz="1200" b="1" kern="100" spc="-28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Times New Roman" panose="02020603050405020304" pitchFamily="18" charset="0"/>
              </a:rPr>
              <a:t>(mAP)</a:t>
            </a:r>
            <a:endParaRPr lang="ko-KR" altLang="en-US" sz="1200"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8" name="사각형: 둥근 위쪽 모서리 17">
            <a:extLst>
              <a:ext uri="{FF2B5EF4-FFF2-40B4-BE49-F238E27FC236}">
                <a16:creationId xmlns:a16="http://schemas.microsoft.com/office/drawing/2014/main" id="{C0B7B3A2-0983-D2BD-C5B6-FD9A51233061}"/>
              </a:ext>
            </a:extLst>
          </p:cNvPr>
          <p:cNvSpPr/>
          <p:nvPr/>
        </p:nvSpPr>
        <p:spPr>
          <a:xfrm>
            <a:off x="5562011" y="4502841"/>
            <a:ext cx="1889052" cy="27432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kern="100" spc="-28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Times New Roman" panose="02020603050405020304" pitchFamily="18" charset="0"/>
              </a:rPr>
              <a:t>정밀도</a:t>
            </a:r>
            <a:r>
              <a:rPr lang="en-US" altLang="ko-KR" sz="1200" b="1" kern="100" spc="-28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Times New Roman" panose="02020603050405020304" pitchFamily="18" charset="0"/>
              </a:rPr>
              <a:t>(Precision)</a:t>
            </a:r>
            <a:endParaRPr lang="ko-KR" altLang="en-US" sz="1200"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BBA6823-5A90-D3E1-636A-29AD369473F3}"/>
              </a:ext>
            </a:extLst>
          </p:cNvPr>
          <p:cNvSpPr/>
          <p:nvPr/>
        </p:nvSpPr>
        <p:spPr>
          <a:xfrm>
            <a:off x="1406232" y="4786422"/>
            <a:ext cx="1889052" cy="118969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spc="-28">
              <a:solidFill>
                <a:schemeClr val="tx1">
                  <a:lumMod val="75000"/>
                  <a:lumOff val="25000"/>
                </a:schemeClr>
              </a:solidFill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4EB4B51-93CE-370F-290D-38FDBD939278}"/>
              </a:ext>
            </a:extLst>
          </p:cNvPr>
          <p:cNvSpPr/>
          <p:nvPr/>
        </p:nvSpPr>
        <p:spPr>
          <a:xfrm>
            <a:off x="1456395" y="4819735"/>
            <a:ext cx="1762922" cy="951735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96438" indent="-96438" defTabSz="514348">
              <a:lnSpc>
                <a:spcPct val="120000"/>
              </a:lnSpc>
              <a:spcBef>
                <a:spcPts val="338"/>
              </a:spcBef>
              <a:buFont typeface="Arial" pitchFamily="34" charset="0"/>
              <a:buChar char="•"/>
            </a:pP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Propsed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가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0.6958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로 가장 높음</a:t>
            </a:r>
            <a:endParaRPr lang="en-US" altLang="ko-KR" sz="900" spc="-17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itchFamily="2" charset="-127"/>
              <a:ea typeface="KoPub돋움체 Medium" pitchFamily="2" charset="-127"/>
              <a:cs typeface="Arial" panose="020B0604020202020204" pitchFamily="34" charset="0"/>
            </a:endParaRPr>
          </a:p>
          <a:p>
            <a:pPr marL="96438" indent="-96438" defTabSz="514348">
              <a:lnSpc>
                <a:spcPct val="120000"/>
              </a:lnSpc>
              <a:spcBef>
                <a:spcPts val="338"/>
              </a:spcBef>
              <a:buFont typeface="Arial" pitchFamily="34" charset="0"/>
              <a:buChar char="•"/>
            </a:pP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다른 방법들은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47.6%~67.6%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로 범위가 낮으며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, 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그 중 두번째로 높은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Intensity transform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도 약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67.6%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로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Proposed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보다 약간 낮음</a:t>
            </a:r>
            <a:endParaRPr lang="en-US" altLang="ko-KR" sz="900" spc="-17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itchFamily="2" charset="-127"/>
              <a:ea typeface="KoPub돋움체 Medium" pitchFamily="2" charset="-127"/>
              <a:cs typeface="Arial" panose="020B0604020202020204" pitchFamily="34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81CE3BE-A960-9CC6-018D-633F133EF0CC}"/>
              </a:ext>
            </a:extLst>
          </p:cNvPr>
          <p:cNvSpPr/>
          <p:nvPr/>
        </p:nvSpPr>
        <p:spPr>
          <a:xfrm>
            <a:off x="3485297" y="4786422"/>
            <a:ext cx="1889052" cy="118969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spc="-28">
              <a:solidFill>
                <a:schemeClr val="tx1">
                  <a:lumMod val="75000"/>
                  <a:lumOff val="25000"/>
                </a:schemeClr>
              </a:solidFill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E21DE85-5ED3-2368-E017-9B5520654CE0}"/>
              </a:ext>
            </a:extLst>
          </p:cNvPr>
          <p:cNvSpPr/>
          <p:nvPr/>
        </p:nvSpPr>
        <p:spPr>
          <a:xfrm>
            <a:off x="3535460" y="4809717"/>
            <a:ext cx="1762922" cy="951735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96438" indent="-96438" defTabSz="514348">
              <a:lnSpc>
                <a:spcPct val="120000"/>
              </a:lnSpc>
              <a:spcBef>
                <a:spcPts val="338"/>
              </a:spcBef>
              <a:buFont typeface="Arial" pitchFamily="34" charset="0"/>
              <a:buChar char="•"/>
            </a:pP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Proposed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는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  <a:hlinkClick r:id="rId4"/>
              </a:rPr>
              <a:t>mAP@0.5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 = 0.7469,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  <a:hlinkClick r:id="rId5"/>
              </a:rPr>
              <a:t>mAP@0.5:0.95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 = 0.4366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으로 두 지표 모두에서 최고 성능</a:t>
            </a:r>
            <a:endParaRPr lang="en-US" altLang="ko-KR" sz="900" spc="-17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itchFamily="2" charset="-127"/>
              <a:ea typeface="KoPub돋움체 Medium" pitchFamily="2" charset="-127"/>
              <a:cs typeface="Arial" panose="020B0604020202020204" pitchFamily="34" charset="0"/>
            </a:endParaRPr>
          </a:p>
          <a:p>
            <a:pPr marL="96438" indent="-96438" defTabSz="514348">
              <a:lnSpc>
                <a:spcPct val="120000"/>
              </a:lnSpc>
              <a:spcBef>
                <a:spcPts val="338"/>
              </a:spcBef>
              <a:buFont typeface="Arial" pitchFamily="34" charset="0"/>
              <a:buChar char="•"/>
            </a:pP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모든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IoU 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임계 기준에서 고르게 우수한 탐지 정확도를 보임</a:t>
            </a:r>
            <a:endParaRPr lang="en-US" altLang="ko-KR" sz="900" spc="-17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itchFamily="2" charset="-127"/>
              <a:ea typeface="KoPub돋움체 Medium" pitchFamily="2" charset="-127"/>
              <a:cs typeface="Arial" panose="020B0604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F48D0B8-FE3A-4642-C21B-1AE66B8A4FFB}"/>
              </a:ext>
            </a:extLst>
          </p:cNvPr>
          <p:cNvSpPr/>
          <p:nvPr/>
        </p:nvSpPr>
        <p:spPr>
          <a:xfrm>
            <a:off x="5562011" y="4786422"/>
            <a:ext cx="1889052" cy="118969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 spc="-28">
              <a:solidFill>
                <a:schemeClr val="tx1">
                  <a:lumMod val="75000"/>
                  <a:lumOff val="25000"/>
                </a:schemeClr>
              </a:solidFill>
              <a:latin typeface="KoPub돋움체 Medium" pitchFamily="2" charset="-127"/>
              <a:ea typeface="KoPub돋움체 Medium" pitchFamily="2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17DBDE4-BB66-7F64-8975-E98DD9AA7520}"/>
              </a:ext>
            </a:extLst>
          </p:cNvPr>
          <p:cNvSpPr/>
          <p:nvPr/>
        </p:nvSpPr>
        <p:spPr>
          <a:xfrm>
            <a:off x="5612174" y="4809717"/>
            <a:ext cx="1762922" cy="951735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96438" indent="-96438" defTabSz="514348">
              <a:lnSpc>
                <a:spcPct val="120000"/>
              </a:lnSpc>
              <a:spcBef>
                <a:spcPts val="338"/>
              </a:spcBef>
              <a:buFont typeface="Arial" pitchFamily="34" charset="0"/>
              <a:buChar char="•"/>
            </a:pP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Proposed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가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0.7541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로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, Original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의 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0.8266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보다 낮음</a:t>
            </a:r>
            <a:endParaRPr lang="en-US" altLang="ko-KR" sz="900" spc="-17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itchFamily="2" charset="-127"/>
              <a:ea typeface="KoPub돋움체 Medium" pitchFamily="2" charset="-127"/>
              <a:cs typeface="Arial" panose="020B0604020202020204" pitchFamily="34" charset="0"/>
            </a:endParaRPr>
          </a:p>
          <a:p>
            <a:pPr marL="96438" indent="-96438" defTabSz="514348">
              <a:lnSpc>
                <a:spcPct val="120000"/>
              </a:lnSpc>
              <a:spcBef>
                <a:spcPts val="338"/>
              </a:spcBef>
              <a:buFont typeface="Arial" pitchFamily="34" charset="0"/>
              <a:buChar char="•"/>
            </a:pP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정밀도에서 가장 최상위는 아니지만</a:t>
            </a:r>
            <a:r>
              <a:rPr lang="en-US" altLang="ko-KR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, 0.7541</a:t>
            </a:r>
            <a:r>
              <a:rPr lang="ko-KR" altLang="en-US" sz="9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itchFamily="2" charset="-127"/>
                <a:ea typeface="KoPub돋움체 Medium" pitchFamily="2" charset="-127"/>
                <a:cs typeface="Arial" panose="020B0604020202020204" pitchFamily="34" charset="0"/>
              </a:rPr>
              <a:t>로 상당히 높은 정확도를 유지함</a:t>
            </a:r>
            <a:endParaRPr lang="en-US" altLang="ko-KR" sz="900" spc="-17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itchFamily="2" charset="-127"/>
              <a:ea typeface="KoPub돋움체 Medium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52121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15F2B-FB2A-0C0C-920D-1B397085E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B1C2F36F-6E03-3718-348C-42BA1FDABFC5}"/>
              </a:ext>
            </a:extLst>
          </p:cNvPr>
          <p:cNvGrpSpPr/>
          <p:nvPr/>
        </p:nvGrpSpPr>
        <p:grpSpPr>
          <a:xfrm rot="10800000">
            <a:off x="2584751" y="3563974"/>
            <a:ext cx="3694748" cy="1111225"/>
            <a:chOff x="2922476" y="2743200"/>
            <a:chExt cx="4049824" cy="94803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5C32C5D-3207-BEFF-5816-0F6F2C2648D6}"/>
                </a:ext>
              </a:extLst>
            </p:cNvPr>
            <p:cNvGrpSpPr/>
            <p:nvPr/>
          </p:nvGrpSpPr>
          <p:grpSpPr>
            <a:xfrm>
              <a:off x="2922476" y="2743200"/>
              <a:ext cx="4049824" cy="891540"/>
              <a:chOff x="3589020" y="2693670"/>
              <a:chExt cx="2681176" cy="891540"/>
            </a:xfrm>
            <a:gradFill flip="none" rotWithShape="1">
              <a:gsLst>
                <a:gs pos="0">
                  <a:srgbClr val="A5B8D7"/>
                </a:gs>
                <a:gs pos="73000">
                  <a:srgbClr val="FFFFFF"/>
                </a:gs>
              </a:gsLst>
              <a:lin ang="5400000" scaled="1"/>
              <a:tileRect/>
            </a:gradFill>
          </p:grpSpPr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1F76007C-D19A-58EF-CF7B-871D716B281B}"/>
                  </a:ext>
                </a:extLst>
              </p:cNvPr>
              <p:cNvSpPr/>
              <p:nvPr/>
            </p:nvSpPr>
            <p:spPr>
              <a:xfrm>
                <a:off x="3589020" y="2693670"/>
                <a:ext cx="1340588" cy="891540"/>
              </a:xfrm>
              <a:custGeom>
                <a:avLst/>
                <a:gdLst>
                  <a:gd name="connsiteX0" fmla="*/ 1337310 w 1340588"/>
                  <a:gd name="connsiteY0" fmla="*/ 0 h 891540"/>
                  <a:gd name="connsiteX1" fmla="*/ 1340588 w 1340588"/>
                  <a:gd name="connsiteY1" fmla="*/ 1056 h 891540"/>
                  <a:gd name="connsiteX2" fmla="*/ 1340588 w 1340588"/>
                  <a:gd name="connsiteY2" fmla="*/ 891540 h 891540"/>
                  <a:gd name="connsiteX3" fmla="*/ 0 w 1340588"/>
                  <a:gd name="connsiteY3" fmla="*/ 891540 h 891540"/>
                  <a:gd name="connsiteX4" fmla="*/ 693420 w 1340588"/>
                  <a:gd name="connsiteY4" fmla="*/ 323850 h 891540"/>
                  <a:gd name="connsiteX5" fmla="*/ 377190 w 1340588"/>
                  <a:gd name="connsiteY5" fmla="*/ 323850 h 891540"/>
                  <a:gd name="connsiteX6" fmla="*/ 1337310 w 1340588"/>
                  <a:gd name="connsiteY6" fmla="*/ 0 h 89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0588" h="891540">
                    <a:moveTo>
                      <a:pt x="1337310" y="0"/>
                    </a:moveTo>
                    <a:lnTo>
                      <a:pt x="1340588" y="1056"/>
                    </a:lnTo>
                    <a:lnTo>
                      <a:pt x="1340588" y="891540"/>
                    </a:lnTo>
                    <a:lnTo>
                      <a:pt x="0" y="891540"/>
                    </a:lnTo>
                    <a:cubicBezTo>
                      <a:pt x="373380" y="669290"/>
                      <a:pt x="480060" y="591820"/>
                      <a:pt x="693420" y="323850"/>
                    </a:cubicBezTo>
                    <a:lnTo>
                      <a:pt x="377190" y="323850"/>
                    </a:lnTo>
                    <a:cubicBezTo>
                      <a:pt x="938530" y="223520"/>
                      <a:pt x="1205230" y="90170"/>
                      <a:pt x="13373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E58EC175-FD07-6B69-2EE9-85B37C07A8EA}"/>
                  </a:ext>
                </a:extLst>
              </p:cNvPr>
              <p:cNvSpPr/>
              <p:nvPr/>
            </p:nvSpPr>
            <p:spPr>
              <a:xfrm flipH="1">
                <a:off x="4929608" y="2693670"/>
                <a:ext cx="1340588" cy="891540"/>
              </a:xfrm>
              <a:custGeom>
                <a:avLst/>
                <a:gdLst>
                  <a:gd name="connsiteX0" fmla="*/ 1337310 w 1340588"/>
                  <a:gd name="connsiteY0" fmla="*/ 0 h 891540"/>
                  <a:gd name="connsiteX1" fmla="*/ 1340588 w 1340588"/>
                  <a:gd name="connsiteY1" fmla="*/ 1056 h 891540"/>
                  <a:gd name="connsiteX2" fmla="*/ 1340588 w 1340588"/>
                  <a:gd name="connsiteY2" fmla="*/ 891540 h 891540"/>
                  <a:gd name="connsiteX3" fmla="*/ 0 w 1340588"/>
                  <a:gd name="connsiteY3" fmla="*/ 891540 h 891540"/>
                  <a:gd name="connsiteX4" fmla="*/ 693420 w 1340588"/>
                  <a:gd name="connsiteY4" fmla="*/ 323850 h 891540"/>
                  <a:gd name="connsiteX5" fmla="*/ 377190 w 1340588"/>
                  <a:gd name="connsiteY5" fmla="*/ 323850 h 891540"/>
                  <a:gd name="connsiteX6" fmla="*/ 1337310 w 1340588"/>
                  <a:gd name="connsiteY6" fmla="*/ 0 h 89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0588" h="891540">
                    <a:moveTo>
                      <a:pt x="1337310" y="0"/>
                    </a:moveTo>
                    <a:lnTo>
                      <a:pt x="1340588" y="1056"/>
                    </a:lnTo>
                    <a:lnTo>
                      <a:pt x="1340588" y="891540"/>
                    </a:lnTo>
                    <a:lnTo>
                      <a:pt x="0" y="891540"/>
                    </a:lnTo>
                    <a:cubicBezTo>
                      <a:pt x="373380" y="669290"/>
                      <a:pt x="480060" y="591820"/>
                      <a:pt x="693420" y="323850"/>
                    </a:cubicBezTo>
                    <a:lnTo>
                      <a:pt x="377190" y="323850"/>
                    </a:lnTo>
                    <a:cubicBezTo>
                      <a:pt x="938530" y="223520"/>
                      <a:pt x="1205230" y="90170"/>
                      <a:pt x="13373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013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590D423-A590-B5FD-31B6-FA57419ED149}"/>
                </a:ext>
              </a:extLst>
            </p:cNvPr>
            <p:cNvGrpSpPr/>
            <p:nvPr/>
          </p:nvGrpSpPr>
          <p:grpSpPr>
            <a:xfrm>
              <a:off x="3618026" y="2799696"/>
              <a:ext cx="2681176" cy="891540"/>
              <a:chOff x="3589020" y="2693670"/>
              <a:chExt cx="2681176" cy="891540"/>
            </a:xfrm>
          </p:grpSpPr>
          <p:sp>
            <p:nvSpPr>
              <p:cNvPr id="12" name="자유형: 도형 11">
                <a:extLst>
                  <a:ext uri="{FF2B5EF4-FFF2-40B4-BE49-F238E27FC236}">
                    <a16:creationId xmlns:a16="http://schemas.microsoft.com/office/drawing/2014/main" id="{66828BA5-371C-E2D7-CB55-1C69ABF5497E}"/>
                  </a:ext>
                </a:extLst>
              </p:cNvPr>
              <p:cNvSpPr/>
              <p:nvPr/>
            </p:nvSpPr>
            <p:spPr>
              <a:xfrm>
                <a:off x="3589020" y="2693670"/>
                <a:ext cx="1340588" cy="891540"/>
              </a:xfrm>
              <a:custGeom>
                <a:avLst/>
                <a:gdLst>
                  <a:gd name="connsiteX0" fmla="*/ 1337310 w 1340588"/>
                  <a:gd name="connsiteY0" fmla="*/ 0 h 891540"/>
                  <a:gd name="connsiteX1" fmla="*/ 1340588 w 1340588"/>
                  <a:gd name="connsiteY1" fmla="*/ 1056 h 891540"/>
                  <a:gd name="connsiteX2" fmla="*/ 1340588 w 1340588"/>
                  <a:gd name="connsiteY2" fmla="*/ 891540 h 891540"/>
                  <a:gd name="connsiteX3" fmla="*/ 0 w 1340588"/>
                  <a:gd name="connsiteY3" fmla="*/ 891540 h 891540"/>
                  <a:gd name="connsiteX4" fmla="*/ 693420 w 1340588"/>
                  <a:gd name="connsiteY4" fmla="*/ 323850 h 891540"/>
                  <a:gd name="connsiteX5" fmla="*/ 377190 w 1340588"/>
                  <a:gd name="connsiteY5" fmla="*/ 323850 h 891540"/>
                  <a:gd name="connsiteX6" fmla="*/ 1337310 w 1340588"/>
                  <a:gd name="connsiteY6" fmla="*/ 0 h 89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0588" h="891540">
                    <a:moveTo>
                      <a:pt x="1337310" y="0"/>
                    </a:moveTo>
                    <a:lnTo>
                      <a:pt x="1340588" y="1056"/>
                    </a:lnTo>
                    <a:lnTo>
                      <a:pt x="1340588" y="891540"/>
                    </a:lnTo>
                    <a:lnTo>
                      <a:pt x="0" y="891540"/>
                    </a:lnTo>
                    <a:cubicBezTo>
                      <a:pt x="373380" y="669290"/>
                      <a:pt x="480060" y="591820"/>
                      <a:pt x="693420" y="323850"/>
                    </a:cubicBezTo>
                    <a:lnTo>
                      <a:pt x="377190" y="323850"/>
                    </a:lnTo>
                    <a:cubicBezTo>
                      <a:pt x="938530" y="223520"/>
                      <a:pt x="1205230" y="90170"/>
                      <a:pt x="13373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68AC"/>
                  </a:gs>
                  <a:gs pos="92000">
                    <a:srgbClr val="FFFFFF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4AA1E194-196A-3EC9-97CF-DD3539CBB5AD}"/>
                  </a:ext>
                </a:extLst>
              </p:cNvPr>
              <p:cNvSpPr/>
              <p:nvPr/>
            </p:nvSpPr>
            <p:spPr>
              <a:xfrm flipH="1">
                <a:off x="4929608" y="2693670"/>
                <a:ext cx="1340588" cy="891540"/>
              </a:xfrm>
              <a:custGeom>
                <a:avLst/>
                <a:gdLst>
                  <a:gd name="connsiteX0" fmla="*/ 1337310 w 1340588"/>
                  <a:gd name="connsiteY0" fmla="*/ 0 h 891540"/>
                  <a:gd name="connsiteX1" fmla="*/ 1340588 w 1340588"/>
                  <a:gd name="connsiteY1" fmla="*/ 1056 h 891540"/>
                  <a:gd name="connsiteX2" fmla="*/ 1340588 w 1340588"/>
                  <a:gd name="connsiteY2" fmla="*/ 891540 h 891540"/>
                  <a:gd name="connsiteX3" fmla="*/ 0 w 1340588"/>
                  <a:gd name="connsiteY3" fmla="*/ 891540 h 891540"/>
                  <a:gd name="connsiteX4" fmla="*/ 693420 w 1340588"/>
                  <a:gd name="connsiteY4" fmla="*/ 323850 h 891540"/>
                  <a:gd name="connsiteX5" fmla="*/ 377190 w 1340588"/>
                  <a:gd name="connsiteY5" fmla="*/ 323850 h 891540"/>
                  <a:gd name="connsiteX6" fmla="*/ 1337310 w 1340588"/>
                  <a:gd name="connsiteY6" fmla="*/ 0 h 891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0588" h="891540">
                    <a:moveTo>
                      <a:pt x="1337310" y="0"/>
                    </a:moveTo>
                    <a:lnTo>
                      <a:pt x="1340588" y="1056"/>
                    </a:lnTo>
                    <a:lnTo>
                      <a:pt x="1340588" y="891540"/>
                    </a:lnTo>
                    <a:lnTo>
                      <a:pt x="0" y="891540"/>
                    </a:lnTo>
                    <a:cubicBezTo>
                      <a:pt x="373380" y="669290"/>
                      <a:pt x="480060" y="591820"/>
                      <a:pt x="693420" y="323850"/>
                    </a:cubicBezTo>
                    <a:lnTo>
                      <a:pt x="377190" y="323850"/>
                    </a:lnTo>
                    <a:cubicBezTo>
                      <a:pt x="938530" y="223520"/>
                      <a:pt x="1205230" y="90170"/>
                      <a:pt x="13373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5B9BD5"/>
                  </a:gs>
                  <a:gs pos="92000">
                    <a:srgbClr val="FFFFFF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013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</p:grpSp>
      <p:sp>
        <p:nvSpPr>
          <p:cNvPr id="7" name="Rectangle 3">
            <a:extLst>
              <a:ext uri="{FF2B5EF4-FFF2-40B4-BE49-F238E27FC236}">
                <a16:creationId xmlns:a16="http://schemas.microsoft.com/office/drawing/2014/main" id="{ECC8831B-30AA-9DE8-C328-3635A8ACD7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898370" cy="328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전처리 방식별 탐지 성능 비교</a:t>
            </a:r>
            <a:r>
              <a:rPr lang="en-US" altLang="ko-KR" sz="1800" ker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수행결과</a:t>
            </a:r>
            <a:r>
              <a:rPr lang="en-US" altLang="ko-KR" sz="1800" ker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6200F8-6A1C-B776-8E39-024C95136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  <a:r>
              <a:rPr lang="en-US" altLang="ko-KR" dirty="0"/>
              <a:t> </a:t>
            </a:r>
            <a:r>
              <a:rPr lang="ko-KR" altLang="en-US" dirty="0"/>
              <a:t>및 분석 </a:t>
            </a:r>
            <a:r>
              <a:rPr lang="en-US" altLang="ko-KR" dirty="0"/>
              <a:t>(Results &amp; Analysis)</a:t>
            </a:r>
            <a:endParaRPr lang="ko-KR" altLang="en-US" dirty="0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706FFCDE-184F-E260-7234-FC1E90927B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502608"/>
              </p:ext>
            </p:extLst>
          </p:nvPr>
        </p:nvGraphicFramePr>
        <p:xfrm>
          <a:off x="611954" y="1678688"/>
          <a:ext cx="7920090" cy="23803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018">
                  <a:extLst>
                    <a:ext uri="{9D8B030D-6E8A-4147-A177-3AD203B41FA5}">
                      <a16:colId xmlns:a16="http://schemas.microsoft.com/office/drawing/2014/main" val="3763290630"/>
                    </a:ext>
                  </a:extLst>
                </a:gridCol>
                <a:gridCol w="1584018">
                  <a:extLst>
                    <a:ext uri="{9D8B030D-6E8A-4147-A177-3AD203B41FA5}">
                      <a16:colId xmlns:a16="http://schemas.microsoft.com/office/drawing/2014/main" val="1811847690"/>
                    </a:ext>
                  </a:extLst>
                </a:gridCol>
                <a:gridCol w="1584018">
                  <a:extLst>
                    <a:ext uri="{9D8B030D-6E8A-4147-A177-3AD203B41FA5}">
                      <a16:colId xmlns:a16="http://schemas.microsoft.com/office/drawing/2014/main" val="2836833799"/>
                    </a:ext>
                  </a:extLst>
                </a:gridCol>
                <a:gridCol w="1584018">
                  <a:extLst>
                    <a:ext uri="{9D8B030D-6E8A-4147-A177-3AD203B41FA5}">
                      <a16:colId xmlns:a16="http://schemas.microsoft.com/office/drawing/2014/main" val="3541751249"/>
                    </a:ext>
                  </a:extLst>
                </a:gridCol>
                <a:gridCol w="1584018">
                  <a:extLst>
                    <a:ext uri="{9D8B030D-6E8A-4147-A177-3AD203B41FA5}">
                      <a16:colId xmlns:a16="http://schemas.microsoft.com/office/drawing/2014/main" val="113329972"/>
                    </a:ext>
                  </a:extLst>
                </a:gridCol>
              </a:tblGrid>
              <a:tr h="3400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전처리 방식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Precision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Recall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mAP@0.5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/>
                        <a:t>mAP@0.5:0.95</a:t>
                      </a:r>
                      <a:endParaRPr lang="ko-KR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0017932"/>
                  </a:ext>
                </a:extLst>
              </a:tr>
              <a:tr h="3400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Origin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/>
                        <a:t>0.6747</a:t>
                      </a:r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0.6203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/>
                        <a:t>0.6564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/>
                        <a:t>0.2799</a:t>
                      </a:r>
                      <a:endParaRPr lang="ko-KR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5096430"/>
                  </a:ext>
                </a:extLst>
              </a:tr>
              <a:tr h="3400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Sobel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/>
                        <a:t>0.7324</a:t>
                      </a:r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0.5924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0.6624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0.2901</a:t>
                      </a:r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5608252"/>
                  </a:ext>
                </a:extLst>
              </a:tr>
              <a:tr h="3400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Superpixel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0.5599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0.3687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/>
                        <a:t>0.3893</a:t>
                      </a:r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0.1519</a:t>
                      </a:r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778576"/>
                  </a:ext>
                </a:extLst>
              </a:tr>
              <a:tr h="3400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Intensity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0.6966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0.5670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0.6499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0.2843</a:t>
                      </a:r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2835452"/>
                  </a:ext>
                </a:extLst>
              </a:tr>
              <a:tr h="3400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Proposed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0.6679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0.5559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0.6051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/>
                        <a:t>0.2499</a:t>
                      </a:r>
                      <a:endParaRPr lang="ko-KR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4633278"/>
                  </a:ext>
                </a:extLst>
              </a:tr>
              <a:tr h="3400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Combined</a:t>
                      </a:r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/>
                        <a:t>0.7137</a:t>
                      </a:r>
                      <a:endParaRPr lang="ko-KR" altLang="en-US" sz="1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/>
                        <a:t>0.6307</a:t>
                      </a:r>
                      <a:endParaRPr lang="ko-KR" altLang="en-US" sz="1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/>
                        <a:t>0.6753</a:t>
                      </a:r>
                      <a:endParaRPr lang="ko-KR" altLang="en-US" sz="1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/>
                        <a:t>0.3029</a:t>
                      </a:r>
                      <a:endParaRPr lang="ko-KR" altLang="en-US" sz="1400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373598"/>
                  </a:ext>
                </a:extLst>
              </a:tr>
            </a:tbl>
          </a:graphicData>
        </a:graphic>
      </p:graphicFrame>
      <p:sp>
        <p:nvSpPr>
          <p:cNvPr id="30" name="직사각형 29">
            <a:extLst>
              <a:ext uri="{FF2B5EF4-FFF2-40B4-BE49-F238E27FC236}">
                <a16:creationId xmlns:a16="http://schemas.microsoft.com/office/drawing/2014/main" id="{9755500A-E9CA-0BD6-6FC3-169D5412256F}"/>
              </a:ext>
            </a:extLst>
          </p:cNvPr>
          <p:cNvSpPr/>
          <p:nvPr/>
        </p:nvSpPr>
        <p:spPr>
          <a:xfrm>
            <a:off x="1061961" y="4829249"/>
            <a:ext cx="6840076" cy="404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개의 데이터셋을 모두 학습시킨 </a:t>
            </a:r>
            <a:r>
              <a:rPr lang="en-US" altLang="ko-KR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Combined</a:t>
            </a:r>
            <a:r>
              <a:rPr lang="ko-KR" altLang="en-US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의 학습 결과가 제일 좋게 나옴</a:t>
            </a:r>
            <a:endParaRPr lang="en-US" altLang="ko-KR" spc="-23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323757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B79E1-9F54-6EC9-930D-AC0609530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93BB286C-E25B-C511-4BB3-2A41A0D0F9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060579" cy="33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성능 향상의 원인 분석 및 활용 전망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E5947EC-51F9-BAE2-3C21-4F9583978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  <a:r>
              <a:rPr lang="en-US" altLang="ko-KR" dirty="0"/>
              <a:t> </a:t>
            </a:r>
            <a:r>
              <a:rPr lang="ko-KR" altLang="en-US" dirty="0"/>
              <a:t>및 분석 </a:t>
            </a:r>
            <a:r>
              <a:rPr lang="en-US" altLang="ko-KR" dirty="0"/>
              <a:t>(Results &amp; Analysis)</a:t>
            </a:r>
            <a:endParaRPr lang="ko-KR" altLang="en-US" dirty="0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71B56CF-3F56-656A-5A6C-E9C7D0C7584C}"/>
              </a:ext>
            </a:extLst>
          </p:cNvPr>
          <p:cNvGrpSpPr/>
          <p:nvPr/>
        </p:nvGrpSpPr>
        <p:grpSpPr>
          <a:xfrm>
            <a:off x="258574" y="2081084"/>
            <a:ext cx="2994932" cy="3784127"/>
            <a:chOff x="675164" y="2573059"/>
            <a:chExt cx="2994932" cy="3784127"/>
          </a:xfrm>
        </p:grpSpPr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5DC7F703-2AD1-EFD8-4E3D-111A782532D2}"/>
                </a:ext>
              </a:extLst>
            </p:cNvPr>
            <p:cNvGrpSpPr/>
            <p:nvPr/>
          </p:nvGrpSpPr>
          <p:grpSpPr>
            <a:xfrm>
              <a:off x="675164" y="2573059"/>
              <a:ext cx="2994932" cy="935252"/>
              <a:chOff x="340307" y="2150331"/>
              <a:chExt cx="2994932" cy="935252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9A10B839-B8CC-35C9-CB4E-40096D12FF54}"/>
                  </a:ext>
                </a:extLst>
              </p:cNvPr>
              <p:cNvSpPr/>
              <p:nvPr/>
            </p:nvSpPr>
            <p:spPr>
              <a:xfrm>
                <a:off x="582121" y="2423286"/>
                <a:ext cx="2753118" cy="66229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R="5080" algn="l" defTabSz="995690">
                  <a:lnSpc>
                    <a:spcPct val="120000"/>
                  </a:lnSpc>
                  <a:buClr>
                    <a:schemeClr val="bg1">
                      <a:lumMod val="65000"/>
                    </a:schemeClr>
                  </a:buClr>
                  <a:tabLst>
                    <a:tab pos="1114425" algn="l"/>
                  </a:tabLst>
                </a:pPr>
                <a:r>
                  <a:rPr lang="en-US" altLang="ko-KR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Intersity </a:t>
                </a:r>
                <a:r>
                  <a:rPr lang="ko-KR" altLang="en-US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전처리는 포트홀 주변의 질감을 강조하여 모델이 더 뚜렷한 경계 정보를 학습할 수 있도록 하였으며</a:t>
                </a:r>
                <a:r>
                  <a:rPr lang="en-US" altLang="ko-KR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, </a:t>
                </a:r>
                <a:r>
                  <a:rPr lang="ko-KR" altLang="en-US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기존보다 향상된 재현율을 기록함</a:t>
                </a:r>
                <a:endParaRPr lang="en-US" altLang="ko-KR" sz="105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endParaRPr>
              </a:p>
            </p:txBody>
          </p:sp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500351D6-A7A6-39F4-0569-604CE3170CEC}"/>
                  </a:ext>
                </a:extLst>
              </p:cNvPr>
              <p:cNvGrpSpPr/>
              <p:nvPr/>
            </p:nvGrpSpPr>
            <p:grpSpPr>
              <a:xfrm>
                <a:off x="340307" y="2150331"/>
                <a:ext cx="2994931" cy="274499"/>
                <a:chOff x="340307" y="2150331"/>
                <a:chExt cx="2994931" cy="274499"/>
              </a:xfrm>
            </p:grpSpPr>
            <p:sp>
              <p:nvSpPr>
                <p:cNvPr id="59" name="타원 58">
                  <a:extLst>
                    <a:ext uri="{FF2B5EF4-FFF2-40B4-BE49-F238E27FC236}">
                      <a16:creationId xmlns:a16="http://schemas.microsoft.com/office/drawing/2014/main" id="{579D0CE9-98E0-BD00-DAF0-505B42BE51CC}"/>
                    </a:ext>
                  </a:extLst>
                </p:cNvPr>
                <p:cNvSpPr/>
                <p:nvPr/>
              </p:nvSpPr>
              <p:spPr>
                <a:xfrm>
                  <a:off x="340307" y="2174968"/>
                  <a:ext cx="237160" cy="237158"/>
                </a:xfrm>
                <a:prstGeom prst="ellipse">
                  <a:avLst/>
                </a:prstGeom>
                <a:solidFill>
                  <a:srgbClr val="4C6DA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200"/>
                </a:p>
              </p:txBody>
            </p:sp>
            <p:sp>
              <p:nvSpPr>
                <p:cNvPr id="60" name="사각형: 둥근 모서리 59">
                  <a:extLst>
                    <a:ext uri="{FF2B5EF4-FFF2-40B4-BE49-F238E27FC236}">
                      <a16:creationId xmlns:a16="http://schemas.microsoft.com/office/drawing/2014/main" id="{8FB45D12-07BD-94D3-EEF8-372FF552062D}"/>
                    </a:ext>
                  </a:extLst>
                </p:cNvPr>
                <p:cNvSpPr/>
                <p:nvPr/>
              </p:nvSpPr>
              <p:spPr>
                <a:xfrm>
                  <a:off x="633494" y="2150331"/>
                  <a:ext cx="2701744" cy="27449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4C6DA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1200" b="1" spc="-40">
                      <a:ln>
                        <a:solidFill>
                          <a:schemeClr val="accent1">
                            <a:shade val="50000"/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</a:rPr>
                    <a:t>Internsity</a:t>
                  </a:r>
                  <a:endParaRPr lang="ko-KR" altLang="en-US" sz="1200" b="1" spc="-4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endParaRPr>
                </a:p>
              </p:txBody>
            </p:sp>
          </p:grpSp>
        </p:grp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C23E392E-6EE8-3F01-8875-2974420FD797}"/>
                </a:ext>
              </a:extLst>
            </p:cNvPr>
            <p:cNvGrpSpPr/>
            <p:nvPr/>
          </p:nvGrpSpPr>
          <p:grpSpPr>
            <a:xfrm>
              <a:off x="675164" y="3589546"/>
              <a:ext cx="2994932" cy="1343041"/>
              <a:chOff x="340307" y="2207382"/>
              <a:chExt cx="2994932" cy="1343041"/>
            </a:xfrm>
          </p:grpSpPr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0CEAE7F1-1169-5E03-8D3C-96137BF17A91}"/>
                  </a:ext>
                </a:extLst>
              </p:cNvPr>
              <p:cNvSpPr/>
              <p:nvPr/>
            </p:nvSpPr>
            <p:spPr>
              <a:xfrm>
                <a:off x="582121" y="2500327"/>
                <a:ext cx="2753118" cy="1050096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R="5080" algn="l" defTabSz="995690">
                  <a:lnSpc>
                    <a:spcPct val="120000"/>
                  </a:lnSpc>
                  <a:buClr>
                    <a:schemeClr val="bg1">
                      <a:lumMod val="65000"/>
                    </a:schemeClr>
                  </a:buClr>
                  <a:tabLst>
                    <a:tab pos="1114425" algn="l"/>
                  </a:tabLst>
                </a:pPr>
                <a:r>
                  <a:rPr lang="en-US" altLang="ko-KR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Sobel edge detection</a:t>
                </a:r>
                <a:r>
                  <a:rPr lang="ko-KR" altLang="en-US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과 </a:t>
                </a:r>
                <a:r>
                  <a:rPr lang="en-US" altLang="ko-KR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Superpixel </a:t>
                </a:r>
                <a:r>
                  <a:rPr lang="ko-KR" altLang="en-US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전처리는 각각 형태 정보와 구조 정보를 강조하지만</a:t>
                </a:r>
                <a:r>
                  <a:rPr lang="en-US" altLang="ko-KR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, </a:t>
                </a:r>
                <a:r>
                  <a:rPr lang="ko-KR" altLang="en-US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단독 적용 시 오히려 그림자나 도로 표면의 노이즈를 포트홀로 잘못 인식하는 경우가 증가하여 성능 저하 발생</a:t>
                </a:r>
                <a:endParaRPr lang="en-US" altLang="ko-KR" sz="105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endParaRPr>
              </a:p>
            </p:txBody>
          </p:sp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61FCAE43-E3AF-8DBF-979A-717009CD9DFF}"/>
                  </a:ext>
                </a:extLst>
              </p:cNvPr>
              <p:cNvGrpSpPr/>
              <p:nvPr/>
            </p:nvGrpSpPr>
            <p:grpSpPr>
              <a:xfrm>
                <a:off x="340307" y="2207382"/>
                <a:ext cx="2994931" cy="274499"/>
                <a:chOff x="340307" y="2207382"/>
                <a:chExt cx="2994931" cy="274499"/>
              </a:xfrm>
            </p:grpSpPr>
            <p:sp>
              <p:nvSpPr>
                <p:cNvPr id="55" name="타원 54">
                  <a:extLst>
                    <a:ext uri="{FF2B5EF4-FFF2-40B4-BE49-F238E27FC236}">
                      <a16:creationId xmlns:a16="http://schemas.microsoft.com/office/drawing/2014/main" id="{CAF6E94F-C748-43B2-FB27-441757653400}"/>
                    </a:ext>
                  </a:extLst>
                </p:cNvPr>
                <p:cNvSpPr/>
                <p:nvPr/>
              </p:nvSpPr>
              <p:spPr>
                <a:xfrm>
                  <a:off x="340307" y="2232019"/>
                  <a:ext cx="237160" cy="237158"/>
                </a:xfrm>
                <a:prstGeom prst="ellipse">
                  <a:avLst/>
                </a:prstGeom>
                <a:solidFill>
                  <a:srgbClr val="4C6DA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200"/>
                </a:p>
              </p:txBody>
            </p:sp>
            <p:sp>
              <p:nvSpPr>
                <p:cNvPr id="56" name="사각형: 둥근 모서리 55">
                  <a:extLst>
                    <a:ext uri="{FF2B5EF4-FFF2-40B4-BE49-F238E27FC236}">
                      <a16:creationId xmlns:a16="http://schemas.microsoft.com/office/drawing/2014/main" id="{A44EC17C-0B6B-46C5-9B72-938647F479FC}"/>
                    </a:ext>
                  </a:extLst>
                </p:cNvPr>
                <p:cNvSpPr/>
                <p:nvPr/>
              </p:nvSpPr>
              <p:spPr>
                <a:xfrm>
                  <a:off x="633494" y="2207382"/>
                  <a:ext cx="2701744" cy="27449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4C6DA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1200" b="1" spc="-40">
                      <a:ln>
                        <a:solidFill>
                          <a:schemeClr val="accent1">
                            <a:shade val="50000"/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</a:rPr>
                    <a:t>Sobel Edge Detection</a:t>
                  </a:r>
                  <a:r>
                    <a:rPr lang="ko-KR" altLang="en-US" sz="1200" b="1" spc="-40">
                      <a:ln>
                        <a:solidFill>
                          <a:schemeClr val="accent1">
                            <a:shade val="50000"/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</a:rPr>
                    <a:t>과 </a:t>
                  </a:r>
                  <a:r>
                    <a:rPr lang="en-US" altLang="ko-KR" sz="1200" b="1" spc="-40">
                      <a:ln>
                        <a:solidFill>
                          <a:schemeClr val="accent1">
                            <a:shade val="50000"/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</a:rPr>
                    <a:t>Superpixel</a:t>
                  </a:r>
                  <a:endParaRPr lang="ko-KR" altLang="en-US" sz="1200" b="1" spc="-4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endParaRPr>
                </a:p>
              </p:txBody>
            </p:sp>
          </p:grp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435B4102-DA05-50A4-892A-014086FADF88}"/>
                </a:ext>
              </a:extLst>
            </p:cNvPr>
            <p:cNvGrpSpPr/>
            <p:nvPr/>
          </p:nvGrpSpPr>
          <p:grpSpPr>
            <a:xfrm>
              <a:off x="675164" y="5014145"/>
              <a:ext cx="2994932" cy="1343041"/>
              <a:chOff x="340307" y="2672545"/>
              <a:chExt cx="2994932" cy="1343041"/>
            </a:xfrm>
          </p:grpSpPr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9208CFA8-A54D-95D7-4213-E26038A5134C}"/>
                  </a:ext>
                </a:extLst>
              </p:cNvPr>
              <p:cNvSpPr/>
              <p:nvPr/>
            </p:nvSpPr>
            <p:spPr>
              <a:xfrm>
                <a:off x="582121" y="2965490"/>
                <a:ext cx="2753118" cy="1050096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marR="5080" algn="l" defTabSz="995690">
                  <a:lnSpc>
                    <a:spcPct val="120000"/>
                  </a:lnSpc>
                  <a:buClr>
                    <a:schemeClr val="bg1">
                      <a:lumMod val="65000"/>
                    </a:schemeClr>
                  </a:buClr>
                  <a:tabLst>
                    <a:tab pos="1114425" algn="l"/>
                  </a:tabLst>
                </a:pPr>
                <a:r>
                  <a:rPr lang="en-US" altLang="ko-KR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Proposed method</a:t>
                </a:r>
                <a:r>
                  <a:rPr lang="ko-KR" altLang="en-US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는 </a:t>
                </a:r>
                <a:r>
                  <a:rPr lang="en-US" altLang="ko-KR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Intensity, Sobel, Siperpixel</a:t>
                </a:r>
                <a:r>
                  <a:rPr lang="ko-KR" altLang="en-US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을 조합함으로써 포트홀의 형태적 윤곽과 표면 질감을 동시에 반영하여</a:t>
                </a:r>
                <a:r>
                  <a:rPr lang="en-US" altLang="ko-KR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, </a:t>
                </a:r>
                <a:r>
                  <a:rPr lang="ko-KR" altLang="en-US" sz="1050" spc="-3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  <a:cs typeface="맑은 고딕"/>
                  </a:rPr>
                  <a:t>모델이 다양한 환경에서도 포트홀을 정확히 탐지할 수 있게함</a:t>
                </a:r>
                <a:endParaRPr lang="en-US" altLang="ko-KR" sz="105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endParaRPr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6BE3262B-6A9F-32B1-0B76-098758BED087}"/>
                  </a:ext>
                </a:extLst>
              </p:cNvPr>
              <p:cNvGrpSpPr/>
              <p:nvPr/>
            </p:nvGrpSpPr>
            <p:grpSpPr>
              <a:xfrm>
                <a:off x="340307" y="2672545"/>
                <a:ext cx="2994931" cy="274499"/>
                <a:chOff x="340307" y="2672545"/>
                <a:chExt cx="2994931" cy="274499"/>
              </a:xfrm>
            </p:grpSpPr>
            <p:sp>
              <p:nvSpPr>
                <p:cNvPr id="51" name="타원 50">
                  <a:extLst>
                    <a:ext uri="{FF2B5EF4-FFF2-40B4-BE49-F238E27FC236}">
                      <a16:creationId xmlns:a16="http://schemas.microsoft.com/office/drawing/2014/main" id="{8978AE42-E178-5A59-F1FE-5D715BBD3463}"/>
                    </a:ext>
                  </a:extLst>
                </p:cNvPr>
                <p:cNvSpPr/>
                <p:nvPr/>
              </p:nvSpPr>
              <p:spPr>
                <a:xfrm>
                  <a:off x="340307" y="2697182"/>
                  <a:ext cx="237160" cy="237158"/>
                </a:xfrm>
                <a:prstGeom prst="ellipse">
                  <a:avLst/>
                </a:prstGeom>
                <a:solidFill>
                  <a:srgbClr val="4C6DA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200"/>
                </a:p>
              </p:txBody>
            </p:sp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id="{7943D305-9F56-CD70-D321-D4FFA4411CA0}"/>
                    </a:ext>
                  </a:extLst>
                </p:cNvPr>
                <p:cNvSpPr/>
                <p:nvPr/>
              </p:nvSpPr>
              <p:spPr>
                <a:xfrm>
                  <a:off x="633494" y="2672545"/>
                  <a:ext cx="2701744" cy="27449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4C6DA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1200" b="1" spc="-40">
                      <a:ln>
                        <a:solidFill>
                          <a:schemeClr val="accent1">
                            <a:shade val="50000"/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</a:rPr>
                    <a:t>Proposed method</a:t>
                  </a:r>
                  <a:endParaRPr lang="ko-KR" altLang="en-US" sz="1200" b="1" spc="-4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KoPub돋움체 Medium" panose="02020603020101020101" pitchFamily="18" charset="-127"/>
                    <a:ea typeface="KoPub돋움체 Medium" panose="02020603020101020101" pitchFamily="18" charset="-127"/>
                  </a:endParaRPr>
                </a:p>
              </p:txBody>
            </p:sp>
          </p:grpSp>
        </p:grp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EC3F9EB0-B9EF-6149-CC58-ADF5EED25858}"/>
              </a:ext>
            </a:extLst>
          </p:cNvPr>
          <p:cNvGrpSpPr/>
          <p:nvPr/>
        </p:nvGrpSpPr>
        <p:grpSpPr>
          <a:xfrm>
            <a:off x="4780106" y="2426974"/>
            <a:ext cx="998764" cy="973147"/>
            <a:chOff x="9377040" y="3999840"/>
            <a:chExt cx="2751448" cy="2680878"/>
          </a:xfrm>
          <a:solidFill>
            <a:schemeClr val="accent4"/>
          </a:solidFill>
        </p:grpSpPr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B60F6FC3-6C4E-405B-ABAA-96E5717C6F16}"/>
                </a:ext>
              </a:extLst>
            </p:cNvPr>
            <p:cNvSpPr/>
            <p:nvPr/>
          </p:nvSpPr>
          <p:spPr>
            <a:xfrm>
              <a:off x="10740865" y="4068515"/>
              <a:ext cx="1387623" cy="1225379"/>
            </a:xfrm>
            <a:custGeom>
              <a:avLst/>
              <a:gdLst>
                <a:gd name="connsiteX0" fmla="*/ 519068 w 1113310"/>
                <a:gd name="connsiteY0" fmla="*/ 0 h 983139"/>
                <a:gd name="connsiteX1" fmla="*/ 1113310 w 1113310"/>
                <a:gd name="connsiteY1" fmla="*/ 983139 h 983139"/>
                <a:gd name="connsiteX2" fmla="*/ 0 w 1113310"/>
                <a:gd name="connsiteY2" fmla="*/ 983139 h 98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3310" h="983139">
                  <a:moveTo>
                    <a:pt x="519068" y="0"/>
                  </a:moveTo>
                  <a:cubicBezTo>
                    <a:pt x="846026" y="216213"/>
                    <a:pt x="1071514" y="572110"/>
                    <a:pt x="1113310" y="983139"/>
                  </a:cubicBezTo>
                  <a:lnTo>
                    <a:pt x="0" y="98313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8CB8CC35-0504-68EE-89DE-F2BE348DE11D}"/>
                </a:ext>
              </a:extLst>
            </p:cNvPr>
            <p:cNvSpPr/>
            <p:nvPr/>
          </p:nvSpPr>
          <p:spPr>
            <a:xfrm>
              <a:off x="9377040" y="4161610"/>
              <a:ext cx="2504150" cy="2519108"/>
            </a:xfrm>
            <a:custGeom>
              <a:avLst/>
              <a:gdLst>
                <a:gd name="connsiteX0" fmla="*/ 2709504 w 2716600"/>
                <a:gd name="connsiteY0" fmla="*/ 1645244 h 2732828"/>
                <a:gd name="connsiteX1" fmla="*/ 2705704 w 2716600"/>
                <a:gd name="connsiteY1" fmla="*/ 1667294 h 2732828"/>
                <a:gd name="connsiteX2" fmla="*/ 2014648 w 2716600"/>
                <a:gd name="connsiteY2" fmla="*/ 2573024 h 2732828"/>
                <a:gd name="connsiteX3" fmla="*/ 2011712 w 2716600"/>
                <a:gd name="connsiteY3" fmla="*/ 2574416 h 2732828"/>
                <a:gd name="connsiteX4" fmla="*/ 2534900 w 2716600"/>
                <a:gd name="connsiteY4" fmla="*/ 1396966 h 2732828"/>
                <a:gd name="connsiteX5" fmla="*/ 2716600 w 2716600"/>
                <a:gd name="connsiteY5" fmla="*/ 1396966 h 2732828"/>
                <a:gd name="connsiteX6" fmla="*/ 1754328 w 2716600"/>
                <a:gd name="connsiteY6" fmla="*/ 2678312 h 2732828"/>
                <a:gd name="connsiteX7" fmla="*/ 1642180 w 2716600"/>
                <a:gd name="connsiteY7" fmla="*/ 2706686 h 2732828"/>
                <a:gd name="connsiteX8" fmla="*/ 1539764 w 2716600"/>
                <a:gd name="connsiteY8" fmla="*/ 2722070 h 2732828"/>
                <a:gd name="connsiteX9" fmla="*/ 2173836 w 2716600"/>
                <a:gd name="connsiteY9" fmla="*/ 1396966 h 2732828"/>
                <a:gd name="connsiteX10" fmla="*/ 2355540 w 2716600"/>
                <a:gd name="connsiteY10" fmla="*/ 1396966 h 2732828"/>
                <a:gd name="connsiteX11" fmla="*/ 1352328 w 2716600"/>
                <a:gd name="connsiteY11" fmla="*/ 2732828 h 2732828"/>
                <a:gd name="connsiteX12" fmla="*/ 1229556 w 2716600"/>
                <a:gd name="connsiteY12" fmla="*/ 2726628 h 2732828"/>
                <a:gd name="connsiteX13" fmla="*/ 1180860 w 2716600"/>
                <a:gd name="connsiteY13" fmla="*/ 2719196 h 2732828"/>
                <a:gd name="connsiteX14" fmla="*/ 1812768 w 2716600"/>
                <a:gd name="connsiteY14" fmla="*/ 1396966 h 2732828"/>
                <a:gd name="connsiteX15" fmla="*/ 1994476 w 2716600"/>
                <a:gd name="connsiteY15" fmla="*/ 1396966 h 2732828"/>
                <a:gd name="connsiteX16" fmla="*/ 1024772 w 2716600"/>
                <a:gd name="connsiteY16" fmla="*/ 2688210 h 2732828"/>
                <a:gd name="connsiteX17" fmla="*/ 961820 w 2716600"/>
                <a:gd name="connsiteY17" fmla="*/ 2672024 h 2732828"/>
                <a:gd name="connsiteX18" fmla="*/ 878200 w 2716600"/>
                <a:gd name="connsiteY18" fmla="*/ 2641420 h 2732828"/>
                <a:gd name="connsiteX19" fmla="*/ 1451704 w 2716600"/>
                <a:gd name="connsiteY19" fmla="*/ 1396966 h 2732828"/>
                <a:gd name="connsiteX20" fmla="*/ 1496756 w 2716600"/>
                <a:gd name="connsiteY20" fmla="*/ 1396966 h 2732828"/>
                <a:gd name="connsiteX21" fmla="*/ 1633412 w 2716600"/>
                <a:gd name="connsiteY21" fmla="*/ 1396966 h 2732828"/>
                <a:gd name="connsiteX22" fmla="*/ 743784 w 2716600"/>
                <a:gd name="connsiteY22" fmla="*/ 2581580 h 2732828"/>
                <a:gd name="connsiteX23" fmla="*/ 715808 w 2716600"/>
                <a:gd name="connsiteY23" fmla="*/ 2568104 h 2732828"/>
                <a:gd name="connsiteX24" fmla="*/ 617192 w 2716600"/>
                <a:gd name="connsiteY24" fmla="*/ 2508192 h 2732828"/>
                <a:gd name="connsiteX25" fmla="*/ 1332872 w 2716600"/>
                <a:gd name="connsiteY25" fmla="*/ 1074412 h 2732828"/>
                <a:gd name="connsiteX26" fmla="*/ 1332872 w 2716600"/>
                <a:gd name="connsiteY26" fmla="*/ 1316368 h 2732828"/>
                <a:gd name="connsiteX27" fmla="*/ 501352 w 2716600"/>
                <a:gd name="connsiteY27" fmla="*/ 2423606 h 2732828"/>
                <a:gd name="connsiteX28" fmla="*/ 497044 w 2716600"/>
                <a:gd name="connsiteY28" fmla="*/ 2420386 h 2732828"/>
                <a:gd name="connsiteX29" fmla="*/ 399604 w 2716600"/>
                <a:gd name="connsiteY29" fmla="*/ 2331826 h 2732828"/>
                <a:gd name="connsiteX30" fmla="*/ 393564 w 2716600"/>
                <a:gd name="connsiteY30" fmla="*/ 2325180 h 2732828"/>
                <a:gd name="connsiteX31" fmla="*/ 1332872 w 2716600"/>
                <a:gd name="connsiteY31" fmla="*/ 593628 h 2732828"/>
                <a:gd name="connsiteX32" fmla="*/ 1332872 w 2716600"/>
                <a:gd name="connsiteY32" fmla="*/ 835582 h 2732828"/>
                <a:gd name="connsiteX33" fmla="*/ 296748 w 2716600"/>
                <a:gd name="connsiteY33" fmla="*/ 2215268 h 2732828"/>
                <a:gd name="connsiteX34" fmla="*/ 232052 w 2716600"/>
                <a:gd name="connsiteY34" fmla="*/ 2128754 h 2732828"/>
                <a:gd name="connsiteX35" fmla="*/ 208780 w 2716600"/>
                <a:gd name="connsiteY35" fmla="*/ 2090448 h 2732828"/>
                <a:gd name="connsiteX36" fmla="*/ 785296 w 2716600"/>
                <a:gd name="connsiteY36" fmla="*/ 122362 h 2732828"/>
                <a:gd name="connsiteX37" fmla="*/ 16124 w 2716600"/>
                <a:gd name="connsiteY37" fmla="*/ 1146576 h 2732828"/>
                <a:gd name="connsiteX38" fmla="*/ 24700 w 2716600"/>
                <a:gd name="connsiteY38" fmla="*/ 1089446 h 2732828"/>
                <a:gd name="connsiteX39" fmla="*/ 694964 w 2716600"/>
                <a:gd name="connsiteY39" fmla="*/ 167688 h 2732828"/>
                <a:gd name="connsiteX40" fmla="*/ 1332872 w 2716600"/>
                <a:gd name="connsiteY40" fmla="*/ 112838 h 2732828"/>
                <a:gd name="connsiteX41" fmla="*/ 1332872 w 2716600"/>
                <a:gd name="connsiteY41" fmla="*/ 354794 h 2732828"/>
                <a:gd name="connsiteX42" fmla="*/ 132956 w 2716600"/>
                <a:gd name="connsiteY42" fmla="*/ 1952584 h 2732828"/>
                <a:gd name="connsiteX43" fmla="*/ 105544 w 2716600"/>
                <a:gd name="connsiteY43" fmla="*/ 1895680 h 2732828"/>
                <a:gd name="connsiteX44" fmla="*/ 68988 w 2716600"/>
                <a:gd name="connsiteY44" fmla="*/ 1795804 h 2732828"/>
                <a:gd name="connsiteX45" fmla="*/ 1238248 w 2716600"/>
                <a:gd name="connsiteY45" fmla="*/ 0 h 2732828"/>
                <a:gd name="connsiteX46" fmla="*/ 22628 w 2716600"/>
                <a:gd name="connsiteY46" fmla="*/ 1618704 h 2732828"/>
                <a:gd name="connsiteX47" fmla="*/ 4796 w 2716600"/>
                <a:gd name="connsiteY47" fmla="*/ 1501878 h 2732828"/>
                <a:gd name="connsiteX48" fmla="*/ 0 w 2716600"/>
                <a:gd name="connsiteY48" fmla="*/ 1406878 h 2732828"/>
                <a:gd name="connsiteX49" fmla="*/ 1030124 w 2716600"/>
                <a:gd name="connsiteY49" fmla="*/ 35182 h 2732828"/>
                <a:gd name="connsiteX50" fmla="*/ 1062824 w 2716600"/>
                <a:gd name="connsiteY50" fmla="*/ 26114 h 2732828"/>
                <a:gd name="connsiteX51" fmla="*/ 1195804 w 2716600"/>
                <a:gd name="connsiteY51" fmla="*/ 3060 h 27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6600" h="2732828">
                  <a:moveTo>
                    <a:pt x="2709504" y="1645244"/>
                  </a:moveTo>
                  <a:lnTo>
                    <a:pt x="2705704" y="1667294"/>
                  </a:lnTo>
                  <a:cubicBezTo>
                    <a:pt x="2617708" y="2059874"/>
                    <a:pt x="2360528" y="2388422"/>
                    <a:pt x="2014648" y="2573024"/>
                  </a:cubicBezTo>
                  <a:lnTo>
                    <a:pt x="2011712" y="2574416"/>
                  </a:lnTo>
                  <a:close/>
                  <a:moveTo>
                    <a:pt x="2534900" y="1396966"/>
                  </a:moveTo>
                  <a:lnTo>
                    <a:pt x="2716600" y="1396966"/>
                  </a:lnTo>
                  <a:lnTo>
                    <a:pt x="1754328" y="2678312"/>
                  </a:lnTo>
                  <a:lnTo>
                    <a:pt x="1642180" y="2706686"/>
                  </a:lnTo>
                  <a:lnTo>
                    <a:pt x="1539764" y="2722070"/>
                  </a:lnTo>
                  <a:close/>
                  <a:moveTo>
                    <a:pt x="2173836" y="1396966"/>
                  </a:moveTo>
                  <a:lnTo>
                    <a:pt x="2355540" y="1396966"/>
                  </a:lnTo>
                  <a:lnTo>
                    <a:pt x="1352328" y="2732828"/>
                  </a:lnTo>
                  <a:lnTo>
                    <a:pt x="1229556" y="2726628"/>
                  </a:lnTo>
                  <a:lnTo>
                    <a:pt x="1180860" y="2719196"/>
                  </a:lnTo>
                  <a:close/>
                  <a:moveTo>
                    <a:pt x="1812768" y="1396966"/>
                  </a:moveTo>
                  <a:lnTo>
                    <a:pt x="1994476" y="1396966"/>
                  </a:lnTo>
                  <a:lnTo>
                    <a:pt x="1024772" y="2688210"/>
                  </a:lnTo>
                  <a:lnTo>
                    <a:pt x="961820" y="2672024"/>
                  </a:lnTo>
                  <a:lnTo>
                    <a:pt x="878200" y="2641420"/>
                  </a:lnTo>
                  <a:close/>
                  <a:moveTo>
                    <a:pt x="1451704" y="1396966"/>
                  </a:moveTo>
                  <a:lnTo>
                    <a:pt x="1496756" y="1396966"/>
                  </a:lnTo>
                  <a:lnTo>
                    <a:pt x="1633412" y="1396966"/>
                  </a:lnTo>
                  <a:lnTo>
                    <a:pt x="743784" y="2581580"/>
                  </a:lnTo>
                  <a:lnTo>
                    <a:pt x="715808" y="2568104"/>
                  </a:lnTo>
                  <a:lnTo>
                    <a:pt x="617192" y="2508192"/>
                  </a:lnTo>
                  <a:close/>
                  <a:moveTo>
                    <a:pt x="1332872" y="1074412"/>
                  </a:moveTo>
                  <a:lnTo>
                    <a:pt x="1332872" y="1316368"/>
                  </a:lnTo>
                  <a:lnTo>
                    <a:pt x="501352" y="2423606"/>
                  </a:lnTo>
                  <a:lnTo>
                    <a:pt x="497044" y="2420386"/>
                  </a:lnTo>
                  <a:cubicBezTo>
                    <a:pt x="463160" y="2392422"/>
                    <a:pt x="430644" y="2362864"/>
                    <a:pt x="399604" y="2331826"/>
                  </a:cubicBezTo>
                  <a:lnTo>
                    <a:pt x="393564" y="2325180"/>
                  </a:lnTo>
                  <a:close/>
                  <a:moveTo>
                    <a:pt x="1332872" y="593628"/>
                  </a:moveTo>
                  <a:lnTo>
                    <a:pt x="1332872" y="835582"/>
                  </a:lnTo>
                  <a:lnTo>
                    <a:pt x="296748" y="2215268"/>
                  </a:lnTo>
                  <a:lnTo>
                    <a:pt x="232052" y="2128754"/>
                  </a:lnTo>
                  <a:lnTo>
                    <a:pt x="208780" y="2090448"/>
                  </a:lnTo>
                  <a:close/>
                  <a:moveTo>
                    <a:pt x="785296" y="122362"/>
                  </a:moveTo>
                  <a:lnTo>
                    <a:pt x="16124" y="1146576"/>
                  </a:lnTo>
                  <a:lnTo>
                    <a:pt x="24700" y="1089446"/>
                  </a:lnTo>
                  <a:cubicBezTo>
                    <a:pt x="104348" y="693640"/>
                    <a:pt x="354352" y="359610"/>
                    <a:pt x="694964" y="167688"/>
                  </a:cubicBezTo>
                  <a:close/>
                  <a:moveTo>
                    <a:pt x="1332872" y="112838"/>
                  </a:moveTo>
                  <a:lnTo>
                    <a:pt x="1332872" y="354794"/>
                  </a:lnTo>
                  <a:lnTo>
                    <a:pt x="132956" y="1952584"/>
                  </a:lnTo>
                  <a:lnTo>
                    <a:pt x="105544" y="1895680"/>
                  </a:lnTo>
                  <a:lnTo>
                    <a:pt x="68988" y="1795804"/>
                  </a:lnTo>
                  <a:close/>
                  <a:moveTo>
                    <a:pt x="1238248" y="0"/>
                  </a:moveTo>
                  <a:lnTo>
                    <a:pt x="22628" y="1618704"/>
                  </a:lnTo>
                  <a:lnTo>
                    <a:pt x="4796" y="1501878"/>
                  </a:lnTo>
                  <a:lnTo>
                    <a:pt x="0" y="1406878"/>
                  </a:lnTo>
                  <a:lnTo>
                    <a:pt x="1030124" y="35182"/>
                  </a:lnTo>
                  <a:lnTo>
                    <a:pt x="1062824" y="26114"/>
                  </a:lnTo>
                  <a:cubicBezTo>
                    <a:pt x="1106396" y="16306"/>
                    <a:pt x="1150760" y="8586"/>
                    <a:pt x="1195804" y="30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DC6CC660-635D-7449-F2E8-9879F87A1373}"/>
                </a:ext>
              </a:extLst>
            </p:cNvPr>
            <p:cNvSpPr/>
            <p:nvPr/>
          </p:nvSpPr>
          <p:spPr>
            <a:xfrm>
              <a:off x="10713685" y="3999840"/>
              <a:ext cx="477317" cy="1047432"/>
            </a:xfrm>
            <a:custGeom>
              <a:avLst/>
              <a:gdLst>
                <a:gd name="connsiteX0" fmla="*/ 0 w 517812"/>
                <a:gd name="connsiteY0" fmla="*/ 0 h 1136296"/>
                <a:gd name="connsiteX1" fmla="*/ 517812 w 517812"/>
                <a:gd name="connsiteY1" fmla="*/ 155544 h 1136296"/>
                <a:gd name="connsiteX2" fmla="*/ 0 w 517812"/>
                <a:gd name="connsiteY2" fmla="*/ 1136296 h 1136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7812" h="1136296">
                  <a:moveTo>
                    <a:pt x="0" y="0"/>
                  </a:moveTo>
                  <a:cubicBezTo>
                    <a:pt x="186672" y="15340"/>
                    <a:pt x="362492" y="68492"/>
                    <a:pt x="517812" y="155544"/>
                  </a:cubicBezTo>
                  <a:lnTo>
                    <a:pt x="0" y="113629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65" name="육각형 64">
            <a:extLst>
              <a:ext uri="{FF2B5EF4-FFF2-40B4-BE49-F238E27FC236}">
                <a16:creationId xmlns:a16="http://schemas.microsoft.com/office/drawing/2014/main" id="{785F7122-0FE1-A800-6964-77D3C84C5C0E}"/>
              </a:ext>
            </a:extLst>
          </p:cNvPr>
          <p:cNvSpPr/>
          <p:nvPr/>
        </p:nvSpPr>
        <p:spPr>
          <a:xfrm rot="5400000">
            <a:off x="3541383" y="2925781"/>
            <a:ext cx="1838414" cy="1584839"/>
          </a:xfrm>
          <a:prstGeom prst="hexagon">
            <a:avLst>
              <a:gd name="adj" fmla="val 17778"/>
              <a:gd name="vf" fmla="val 115470"/>
            </a:avLst>
          </a:prstGeom>
          <a:blipFill dpi="0" rotWithShape="0">
            <a:blip r:embed="rId3"/>
            <a:srcRect/>
            <a:stretch>
              <a:fillRect l="-30521" t="-7115" r="-74573" b="-67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자유형: 도형 65">
            <a:extLst>
              <a:ext uri="{FF2B5EF4-FFF2-40B4-BE49-F238E27FC236}">
                <a16:creationId xmlns:a16="http://schemas.microsoft.com/office/drawing/2014/main" id="{B4C87B6A-C030-F9FD-E8EE-8D59DB415BB5}"/>
              </a:ext>
            </a:extLst>
          </p:cNvPr>
          <p:cNvSpPr/>
          <p:nvPr/>
        </p:nvSpPr>
        <p:spPr>
          <a:xfrm rot="7311089">
            <a:off x="3646458" y="4311330"/>
            <a:ext cx="612281" cy="632479"/>
          </a:xfrm>
          <a:custGeom>
            <a:avLst/>
            <a:gdLst>
              <a:gd name="connsiteX0" fmla="*/ 177625 w 2521141"/>
              <a:gd name="connsiteY0" fmla="*/ 589336 h 2604304"/>
              <a:gd name="connsiteX1" fmla="*/ 177625 w 2521141"/>
              <a:gd name="connsiteY1" fmla="*/ 2014968 h 2604304"/>
              <a:gd name="connsiteX2" fmla="*/ 121653 w 2521141"/>
              <a:gd name="connsiteY2" fmla="*/ 1922835 h 2604304"/>
              <a:gd name="connsiteX3" fmla="*/ 23032 w 2521141"/>
              <a:gd name="connsiteY3" fmla="*/ 1689372 h 2604304"/>
              <a:gd name="connsiteX4" fmla="*/ 0 w 2521141"/>
              <a:gd name="connsiteY4" fmla="*/ 1599797 h 2604304"/>
              <a:gd name="connsiteX5" fmla="*/ 0 w 2521141"/>
              <a:gd name="connsiteY5" fmla="*/ 1004507 h 2604304"/>
              <a:gd name="connsiteX6" fmla="*/ 23032 w 2521141"/>
              <a:gd name="connsiteY6" fmla="*/ 914932 h 2604304"/>
              <a:gd name="connsiteX7" fmla="*/ 121653 w 2521141"/>
              <a:gd name="connsiteY7" fmla="*/ 681469 h 2604304"/>
              <a:gd name="connsiteX8" fmla="*/ 2343516 w 2521141"/>
              <a:gd name="connsiteY8" fmla="*/ 570240 h 2604304"/>
              <a:gd name="connsiteX9" fmla="*/ 2346407 w 2521141"/>
              <a:gd name="connsiteY9" fmla="*/ 574106 h 2604304"/>
              <a:gd name="connsiteX10" fmla="*/ 2510252 w 2521141"/>
              <a:gd name="connsiteY10" fmla="*/ 914932 h 2604304"/>
              <a:gd name="connsiteX11" fmla="*/ 2521141 w 2521141"/>
              <a:gd name="connsiteY11" fmla="*/ 957281 h 2604304"/>
              <a:gd name="connsiteX12" fmla="*/ 2521141 w 2521141"/>
              <a:gd name="connsiteY12" fmla="*/ 1647023 h 2604304"/>
              <a:gd name="connsiteX13" fmla="*/ 2510252 w 2521141"/>
              <a:gd name="connsiteY13" fmla="*/ 1689372 h 2604304"/>
              <a:gd name="connsiteX14" fmla="*/ 2346407 w 2521141"/>
              <a:gd name="connsiteY14" fmla="*/ 2030198 h 2604304"/>
              <a:gd name="connsiteX15" fmla="*/ 2343516 w 2521141"/>
              <a:gd name="connsiteY15" fmla="*/ 2034064 h 2604304"/>
              <a:gd name="connsiteX16" fmla="*/ 470565 w 2521141"/>
              <a:gd name="connsiteY16" fmla="*/ 273260 h 2604304"/>
              <a:gd name="connsiteX17" fmla="*/ 470565 w 2521141"/>
              <a:gd name="connsiteY17" fmla="*/ 2331044 h 2604304"/>
              <a:gd name="connsiteX18" fmla="*/ 438352 w 2521141"/>
              <a:gd name="connsiteY18" fmla="*/ 2306956 h 2604304"/>
              <a:gd name="connsiteX19" fmla="*/ 345882 w 2521141"/>
              <a:gd name="connsiteY19" fmla="*/ 2222913 h 2604304"/>
              <a:gd name="connsiteX20" fmla="*/ 292940 w 2521141"/>
              <a:gd name="connsiteY20" fmla="*/ 2164662 h 2604304"/>
              <a:gd name="connsiteX21" fmla="*/ 292940 w 2521141"/>
              <a:gd name="connsiteY21" fmla="*/ 439642 h 2604304"/>
              <a:gd name="connsiteX22" fmla="*/ 345882 w 2521141"/>
              <a:gd name="connsiteY22" fmla="*/ 381391 h 2604304"/>
              <a:gd name="connsiteX23" fmla="*/ 438352 w 2521141"/>
              <a:gd name="connsiteY23" fmla="*/ 297348 h 2604304"/>
              <a:gd name="connsiteX24" fmla="*/ 2050576 w 2521141"/>
              <a:gd name="connsiteY24" fmla="*/ 264180 h 2604304"/>
              <a:gd name="connsiteX25" fmla="*/ 2094932 w 2521141"/>
              <a:gd name="connsiteY25" fmla="*/ 297348 h 2604304"/>
              <a:gd name="connsiteX26" fmla="*/ 2187403 w 2521141"/>
              <a:gd name="connsiteY26" fmla="*/ 381391 h 2604304"/>
              <a:gd name="connsiteX27" fmla="*/ 2228202 w 2521141"/>
              <a:gd name="connsiteY27" fmla="*/ 426282 h 2604304"/>
              <a:gd name="connsiteX28" fmla="*/ 2228202 w 2521141"/>
              <a:gd name="connsiteY28" fmla="*/ 2178023 h 2604304"/>
              <a:gd name="connsiteX29" fmla="*/ 2187403 w 2521141"/>
              <a:gd name="connsiteY29" fmla="*/ 2222913 h 2604304"/>
              <a:gd name="connsiteX30" fmla="*/ 2094932 w 2521141"/>
              <a:gd name="connsiteY30" fmla="*/ 2306956 h 2604304"/>
              <a:gd name="connsiteX31" fmla="*/ 2050576 w 2521141"/>
              <a:gd name="connsiteY31" fmla="*/ 2340125 h 2604304"/>
              <a:gd name="connsiteX32" fmla="*/ 763504 w 2521141"/>
              <a:gd name="connsiteY32" fmla="*/ 100969 h 2604304"/>
              <a:gd name="connsiteX33" fmla="*/ 763504 w 2521141"/>
              <a:gd name="connsiteY33" fmla="*/ 2503336 h 2604304"/>
              <a:gd name="connsiteX34" fmla="*/ 759786 w 2521141"/>
              <a:gd name="connsiteY34" fmla="*/ 2501975 h 2604304"/>
              <a:gd name="connsiteX35" fmla="*/ 645959 w 2521141"/>
              <a:gd name="connsiteY35" fmla="*/ 2447141 h 2604304"/>
              <a:gd name="connsiteX36" fmla="*/ 585879 w 2521141"/>
              <a:gd name="connsiteY36" fmla="*/ 2410642 h 2604304"/>
              <a:gd name="connsiteX37" fmla="*/ 585879 w 2521141"/>
              <a:gd name="connsiteY37" fmla="*/ 193662 h 2604304"/>
              <a:gd name="connsiteX38" fmla="*/ 645959 w 2521141"/>
              <a:gd name="connsiteY38" fmla="*/ 157163 h 2604304"/>
              <a:gd name="connsiteX39" fmla="*/ 759786 w 2521141"/>
              <a:gd name="connsiteY39" fmla="*/ 102330 h 2604304"/>
              <a:gd name="connsiteX40" fmla="*/ 1757637 w 2521141"/>
              <a:gd name="connsiteY40" fmla="*/ 96524 h 2604304"/>
              <a:gd name="connsiteX41" fmla="*/ 1773499 w 2521141"/>
              <a:gd name="connsiteY41" fmla="*/ 102330 h 2604304"/>
              <a:gd name="connsiteX42" fmla="*/ 1887325 w 2521141"/>
              <a:gd name="connsiteY42" fmla="*/ 157163 h 2604304"/>
              <a:gd name="connsiteX43" fmla="*/ 1935262 w 2521141"/>
              <a:gd name="connsiteY43" fmla="*/ 186285 h 2604304"/>
              <a:gd name="connsiteX44" fmla="*/ 1935262 w 2521141"/>
              <a:gd name="connsiteY44" fmla="*/ 2418019 h 2604304"/>
              <a:gd name="connsiteX45" fmla="*/ 1887325 w 2521141"/>
              <a:gd name="connsiteY45" fmla="*/ 2447141 h 2604304"/>
              <a:gd name="connsiteX46" fmla="*/ 1773499 w 2521141"/>
              <a:gd name="connsiteY46" fmla="*/ 2501975 h 2604304"/>
              <a:gd name="connsiteX47" fmla="*/ 1757637 w 2521141"/>
              <a:gd name="connsiteY47" fmla="*/ 2507780 h 2604304"/>
              <a:gd name="connsiteX48" fmla="*/ 1056444 w 2521141"/>
              <a:gd name="connsiteY48" fmla="*/ 18484 h 2604304"/>
              <a:gd name="connsiteX49" fmla="*/ 1056444 w 2521141"/>
              <a:gd name="connsiteY49" fmla="*/ 2585820 h 2604304"/>
              <a:gd name="connsiteX50" fmla="*/ 1004213 w 2521141"/>
              <a:gd name="connsiteY50" fmla="*/ 2577849 h 2604304"/>
              <a:gd name="connsiteX51" fmla="*/ 879422 w 2521141"/>
              <a:gd name="connsiteY51" fmla="*/ 2545762 h 2604304"/>
              <a:gd name="connsiteX52" fmla="*/ 878818 w 2521141"/>
              <a:gd name="connsiteY52" fmla="*/ 2545541 h 2604304"/>
              <a:gd name="connsiteX53" fmla="*/ 878818 w 2521141"/>
              <a:gd name="connsiteY53" fmla="*/ 58763 h 2604304"/>
              <a:gd name="connsiteX54" fmla="*/ 879422 w 2521141"/>
              <a:gd name="connsiteY54" fmla="*/ 58542 h 2604304"/>
              <a:gd name="connsiteX55" fmla="*/ 1004213 w 2521141"/>
              <a:gd name="connsiteY55" fmla="*/ 26455 h 2604304"/>
              <a:gd name="connsiteX56" fmla="*/ 1464697 w 2521141"/>
              <a:gd name="connsiteY56" fmla="*/ 16631 h 2604304"/>
              <a:gd name="connsiteX57" fmla="*/ 1529071 w 2521141"/>
              <a:gd name="connsiteY57" fmla="*/ 26455 h 2604304"/>
              <a:gd name="connsiteX58" fmla="*/ 1642323 w 2521141"/>
              <a:gd name="connsiteY58" fmla="*/ 55575 h 2604304"/>
              <a:gd name="connsiteX59" fmla="*/ 1642323 w 2521141"/>
              <a:gd name="connsiteY59" fmla="*/ 2548729 h 2604304"/>
              <a:gd name="connsiteX60" fmla="*/ 1529071 w 2521141"/>
              <a:gd name="connsiteY60" fmla="*/ 2577849 h 2604304"/>
              <a:gd name="connsiteX61" fmla="*/ 1464697 w 2521141"/>
              <a:gd name="connsiteY61" fmla="*/ 2587674 h 2604304"/>
              <a:gd name="connsiteX62" fmla="*/ 1266642 w 2521141"/>
              <a:gd name="connsiteY62" fmla="*/ 0 h 2604304"/>
              <a:gd name="connsiteX63" fmla="*/ 1349383 w 2521141"/>
              <a:gd name="connsiteY63" fmla="*/ 4178 h 2604304"/>
              <a:gd name="connsiteX64" fmla="*/ 1349383 w 2521141"/>
              <a:gd name="connsiteY64" fmla="*/ 2600126 h 2604304"/>
              <a:gd name="connsiteX65" fmla="*/ 1266642 w 2521141"/>
              <a:gd name="connsiteY65" fmla="*/ 2604304 h 2604304"/>
              <a:gd name="connsiteX66" fmla="*/ 1171758 w 2521141"/>
              <a:gd name="connsiteY66" fmla="*/ 2599513 h 2604304"/>
              <a:gd name="connsiteX67" fmla="*/ 1171758 w 2521141"/>
              <a:gd name="connsiteY67" fmla="*/ 4791 h 2604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2521141" h="2604304">
                <a:moveTo>
                  <a:pt x="177625" y="589336"/>
                </a:moveTo>
                <a:lnTo>
                  <a:pt x="177625" y="2014968"/>
                </a:lnTo>
                <a:lnTo>
                  <a:pt x="121653" y="1922835"/>
                </a:lnTo>
                <a:cubicBezTo>
                  <a:pt x="81561" y="1849033"/>
                  <a:pt x="48397" y="1770921"/>
                  <a:pt x="23032" y="1689372"/>
                </a:cubicBezTo>
                <a:lnTo>
                  <a:pt x="0" y="1599797"/>
                </a:lnTo>
                <a:lnTo>
                  <a:pt x="0" y="1004507"/>
                </a:lnTo>
                <a:lnTo>
                  <a:pt x="23032" y="914932"/>
                </a:lnTo>
                <a:cubicBezTo>
                  <a:pt x="48397" y="833383"/>
                  <a:pt x="81561" y="755271"/>
                  <a:pt x="121653" y="681469"/>
                </a:cubicBezTo>
                <a:close/>
                <a:moveTo>
                  <a:pt x="2343516" y="570240"/>
                </a:moveTo>
                <a:lnTo>
                  <a:pt x="2346407" y="574106"/>
                </a:lnTo>
                <a:cubicBezTo>
                  <a:pt x="2416609" y="678019"/>
                  <a:pt x="2472206" y="792609"/>
                  <a:pt x="2510252" y="914932"/>
                </a:cubicBezTo>
                <a:lnTo>
                  <a:pt x="2521141" y="957281"/>
                </a:lnTo>
                <a:lnTo>
                  <a:pt x="2521141" y="1647023"/>
                </a:lnTo>
                <a:lnTo>
                  <a:pt x="2510252" y="1689372"/>
                </a:lnTo>
                <a:cubicBezTo>
                  <a:pt x="2472206" y="1811695"/>
                  <a:pt x="2416609" y="1926285"/>
                  <a:pt x="2346407" y="2030198"/>
                </a:cubicBezTo>
                <a:lnTo>
                  <a:pt x="2343516" y="2034064"/>
                </a:lnTo>
                <a:close/>
                <a:moveTo>
                  <a:pt x="470565" y="273260"/>
                </a:moveTo>
                <a:lnTo>
                  <a:pt x="470565" y="2331044"/>
                </a:lnTo>
                <a:lnTo>
                  <a:pt x="438352" y="2306956"/>
                </a:lnTo>
                <a:cubicBezTo>
                  <a:pt x="406197" y="2280419"/>
                  <a:pt x="375337" y="2252368"/>
                  <a:pt x="345882" y="2222913"/>
                </a:cubicBezTo>
                <a:lnTo>
                  <a:pt x="292940" y="2164662"/>
                </a:lnTo>
                <a:lnTo>
                  <a:pt x="292940" y="439642"/>
                </a:lnTo>
                <a:lnTo>
                  <a:pt x="345882" y="381391"/>
                </a:lnTo>
                <a:cubicBezTo>
                  <a:pt x="375337" y="351936"/>
                  <a:pt x="406197" y="323885"/>
                  <a:pt x="438352" y="297348"/>
                </a:cubicBezTo>
                <a:close/>
                <a:moveTo>
                  <a:pt x="2050576" y="264180"/>
                </a:moveTo>
                <a:lnTo>
                  <a:pt x="2094932" y="297348"/>
                </a:lnTo>
                <a:cubicBezTo>
                  <a:pt x="2127087" y="323885"/>
                  <a:pt x="2157947" y="351936"/>
                  <a:pt x="2187403" y="381391"/>
                </a:cubicBezTo>
                <a:lnTo>
                  <a:pt x="2228202" y="426282"/>
                </a:lnTo>
                <a:lnTo>
                  <a:pt x="2228202" y="2178023"/>
                </a:lnTo>
                <a:lnTo>
                  <a:pt x="2187403" y="2222913"/>
                </a:lnTo>
                <a:cubicBezTo>
                  <a:pt x="2157947" y="2252368"/>
                  <a:pt x="2127087" y="2280419"/>
                  <a:pt x="2094932" y="2306956"/>
                </a:cubicBezTo>
                <a:lnTo>
                  <a:pt x="2050576" y="2340125"/>
                </a:lnTo>
                <a:close/>
                <a:moveTo>
                  <a:pt x="763504" y="100969"/>
                </a:moveTo>
                <a:lnTo>
                  <a:pt x="763504" y="2503336"/>
                </a:lnTo>
                <a:lnTo>
                  <a:pt x="759786" y="2501975"/>
                </a:lnTo>
                <a:cubicBezTo>
                  <a:pt x="720839" y="2485501"/>
                  <a:pt x="682860" y="2467187"/>
                  <a:pt x="645959" y="2447141"/>
                </a:cubicBezTo>
                <a:lnTo>
                  <a:pt x="585879" y="2410642"/>
                </a:lnTo>
                <a:lnTo>
                  <a:pt x="585879" y="193662"/>
                </a:lnTo>
                <a:lnTo>
                  <a:pt x="645959" y="157163"/>
                </a:lnTo>
                <a:cubicBezTo>
                  <a:pt x="682860" y="137117"/>
                  <a:pt x="720839" y="118803"/>
                  <a:pt x="759786" y="102330"/>
                </a:cubicBezTo>
                <a:close/>
                <a:moveTo>
                  <a:pt x="1757637" y="96524"/>
                </a:moveTo>
                <a:lnTo>
                  <a:pt x="1773499" y="102330"/>
                </a:lnTo>
                <a:cubicBezTo>
                  <a:pt x="1812445" y="118803"/>
                  <a:pt x="1850424" y="137117"/>
                  <a:pt x="1887325" y="157163"/>
                </a:cubicBezTo>
                <a:lnTo>
                  <a:pt x="1935262" y="186285"/>
                </a:lnTo>
                <a:lnTo>
                  <a:pt x="1935262" y="2418019"/>
                </a:lnTo>
                <a:lnTo>
                  <a:pt x="1887325" y="2447141"/>
                </a:lnTo>
                <a:cubicBezTo>
                  <a:pt x="1850424" y="2467187"/>
                  <a:pt x="1812445" y="2485501"/>
                  <a:pt x="1773499" y="2501975"/>
                </a:cubicBezTo>
                <a:lnTo>
                  <a:pt x="1757637" y="2507780"/>
                </a:lnTo>
                <a:close/>
                <a:moveTo>
                  <a:pt x="1056444" y="18484"/>
                </a:moveTo>
                <a:lnTo>
                  <a:pt x="1056444" y="2585820"/>
                </a:lnTo>
                <a:lnTo>
                  <a:pt x="1004213" y="2577849"/>
                </a:lnTo>
                <a:cubicBezTo>
                  <a:pt x="961830" y="2569176"/>
                  <a:pt x="920196" y="2558444"/>
                  <a:pt x="879422" y="2545762"/>
                </a:cubicBezTo>
                <a:lnTo>
                  <a:pt x="878818" y="2545541"/>
                </a:lnTo>
                <a:lnTo>
                  <a:pt x="878818" y="58763"/>
                </a:lnTo>
                <a:lnTo>
                  <a:pt x="879422" y="58542"/>
                </a:lnTo>
                <a:cubicBezTo>
                  <a:pt x="920196" y="45860"/>
                  <a:pt x="961830" y="35128"/>
                  <a:pt x="1004213" y="26455"/>
                </a:cubicBezTo>
                <a:close/>
                <a:moveTo>
                  <a:pt x="1464697" y="16631"/>
                </a:moveTo>
                <a:lnTo>
                  <a:pt x="1529071" y="26455"/>
                </a:lnTo>
                <a:lnTo>
                  <a:pt x="1642323" y="55575"/>
                </a:lnTo>
                <a:lnTo>
                  <a:pt x="1642323" y="2548729"/>
                </a:lnTo>
                <a:lnTo>
                  <a:pt x="1529071" y="2577849"/>
                </a:lnTo>
                <a:lnTo>
                  <a:pt x="1464697" y="2587674"/>
                </a:lnTo>
                <a:close/>
                <a:moveTo>
                  <a:pt x="1266642" y="0"/>
                </a:moveTo>
                <a:lnTo>
                  <a:pt x="1349383" y="4178"/>
                </a:lnTo>
                <a:lnTo>
                  <a:pt x="1349383" y="2600126"/>
                </a:lnTo>
                <a:lnTo>
                  <a:pt x="1266642" y="2604304"/>
                </a:lnTo>
                <a:lnTo>
                  <a:pt x="1171758" y="2599513"/>
                </a:lnTo>
                <a:lnTo>
                  <a:pt x="1171758" y="4791"/>
                </a:lnTo>
                <a:close/>
              </a:path>
            </a:pathLst>
          </a:custGeom>
          <a:solidFill>
            <a:srgbClr val="4C6DA6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E94BFC24-528E-DAD1-25A0-E950E122E6C2}"/>
              </a:ext>
            </a:extLst>
          </p:cNvPr>
          <p:cNvGrpSpPr/>
          <p:nvPr/>
        </p:nvGrpSpPr>
        <p:grpSpPr>
          <a:xfrm>
            <a:off x="5957740" y="1947866"/>
            <a:ext cx="2927686" cy="1019160"/>
            <a:chOff x="3267456" y="6594705"/>
            <a:chExt cx="2927686" cy="1019160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7E17290-8079-B22E-82A4-CA11F7E94E49}"/>
                </a:ext>
              </a:extLst>
            </p:cNvPr>
            <p:cNvSpPr txBox="1"/>
            <p:nvPr/>
          </p:nvSpPr>
          <p:spPr>
            <a:xfrm>
              <a:off x="3374517" y="6594705"/>
              <a:ext cx="2524976" cy="30777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r>
                <a:rPr lang="ko-KR" altLang="en-US" sz="1400" b="1" spc="-4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6DA6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제안 전처리 방법</a:t>
              </a: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CA222FEA-45A4-2C76-B241-77582295E35F}"/>
                </a:ext>
              </a:extLst>
            </p:cNvPr>
            <p:cNvSpPr/>
            <p:nvPr/>
          </p:nvSpPr>
          <p:spPr>
            <a:xfrm>
              <a:off x="3374518" y="6935731"/>
              <a:ext cx="2820624" cy="63511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R="5080" defTabSz="995690">
                <a:lnSpc>
                  <a:spcPct val="120000"/>
                </a:lnSpc>
                <a:buClr>
                  <a:schemeClr val="bg1">
                    <a:lumMod val="65000"/>
                  </a:schemeClr>
                </a:buClr>
                <a:tabLst>
                  <a:tab pos="1114425" algn="l"/>
                </a:tabLst>
              </a:pP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Precision</a:t>
              </a: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과 </a:t>
              </a: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Recall</a:t>
              </a: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의 균형을 이루며 모든 </a:t>
              </a: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mAP </a:t>
              </a: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지표에서 가장 우수한 성능을 보였고</a:t>
              </a: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, </a:t>
              </a: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실제 포트홀 탐지 응용에 있어 가장 안정적이고 실용적인 성능을 확보</a:t>
              </a:r>
              <a:endParaRPr lang="en-US" altLang="ko-KR" sz="1000" spc="-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맑은 고딕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75974271-5930-2A8C-33ED-5A9A7678A12C}"/>
                </a:ext>
              </a:extLst>
            </p:cNvPr>
            <p:cNvSpPr/>
            <p:nvPr/>
          </p:nvSpPr>
          <p:spPr>
            <a:xfrm>
              <a:off x="3267456" y="6677865"/>
              <a:ext cx="77260" cy="936000"/>
            </a:xfrm>
            <a:prstGeom prst="rect">
              <a:avLst/>
            </a:prstGeom>
            <a:solidFill>
              <a:srgbClr val="4C6D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6C819B42-11BC-F66A-A295-11249644E016}"/>
              </a:ext>
            </a:extLst>
          </p:cNvPr>
          <p:cNvGrpSpPr/>
          <p:nvPr/>
        </p:nvGrpSpPr>
        <p:grpSpPr>
          <a:xfrm>
            <a:off x="5667441" y="4129657"/>
            <a:ext cx="3174962" cy="1019160"/>
            <a:chOff x="3267456" y="6594705"/>
            <a:chExt cx="3174962" cy="1019160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7B28415-F237-1B9A-B353-BBD8F5AA678B}"/>
                </a:ext>
              </a:extLst>
            </p:cNvPr>
            <p:cNvSpPr txBox="1"/>
            <p:nvPr/>
          </p:nvSpPr>
          <p:spPr>
            <a:xfrm>
              <a:off x="3374517" y="6594705"/>
              <a:ext cx="2524976" cy="30777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r>
                <a:rPr lang="ko-KR" altLang="en-US" sz="1400" b="1" spc="-4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6DA6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활용 가능성</a:t>
              </a: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7E136B17-696B-341B-C16C-9C2F65AF17FF}"/>
                </a:ext>
              </a:extLst>
            </p:cNvPr>
            <p:cNvSpPr/>
            <p:nvPr/>
          </p:nvSpPr>
          <p:spPr>
            <a:xfrm>
              <a:off x="3374517" y="6935731"/>
              <a:ext cx="3067901" cy="63511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R="5080" defTabSz="995690">
                <a:lnSpc>
                  <a:spcPct val="120000"/>
                </a:lnSpc>
                <a:buClr>
                  <a:schemeClr val="bg1">
                    <a:lumMod val="65000"/>
                  </a:schemeClr>
                </a:buClr>
                <a:tabLst>
                  <a:tab pos="1114425" algn="l"/>
                </a:tabLst>
              </a:pP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실시간 영상 기반 탐지</a:t>
              </a: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, </a:t>
              </a: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드론 기반 도로 점검 시스템 등에 응용 가능하며</a:t>
              </a: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, </a:t>
              </a: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다양한 센서 융합 기반 스마트 시티 인프라와 연계된 기술 발전도 기대됨</a:t>
              </a:r>
              <a:endParaRPr lang="en-US" altLang="ko-KR" sz="1000" spc="-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맑은 고딕"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A2A62E26-0E91-E3C8-B9E8-B43377D842C0}"/>
                </a:ext>
              </a:extLst>
            </p:cNvPr>
            <p:cNvSpPr/>
            <p:nvPr/>
          </p:nvSpPr>
          <p:spPr>
            <a:xfrm>
              <a:off x="3267456" y="6677865"/>
              <a:ext cx="77260" cy="936000"/>
            </a:xfrm>
            <a:prstGeom prst="rect">
              <a:avLst/>
            </a:prstGeom>
            <a:solidFill>
              <a:srgbClr val="4C6D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74664403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8F7B2-4E9C-3990-CB40-20DEE1216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EEB009EF-C04C-39F4-91DF-8E6456122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060579" cy="33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 dirty="0">
                <a:solidFill>
                  <a:schemeClr val="accent1">
                    <a:lumMod val="75000"/>
                  </a:schemeClr>
                </a:solidFill>
              </a:rPr>
              <a:t>내용 작성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32668BA-18C6-CF45-4CDD-7ACC85A4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한계점</a:t>
            </a:r>
            <a:r>
              <a:rPr lang="en-US" altLang="ko-KR" dirty="0"/>
              <a:t> </a:t>
            </a:r>
            <a:r>
              <a:rPr lang="ko-KR" altLang="en-US" dirty="0"/>
              <a:t>및 토론 </a:t>
            </a:r>
            <a:r>
              <a:rPr lang="en-US" altLang="ko-KR" dirty="0"/>
              <a:t>(Limitations &amp; Discussions)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0AEE71-1DD3-E336-CE88-4A3CD1EC3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354" y="1877680"/>
            <a:ext cx="4832336" cy="1265146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43D523E-C693-5F55-501D-6CF38917B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808047"/>
              </p:ext>
            </p:extLst>
          </p:nvPr>
        </p:nvGraphicFramePr>
        <p:xfrm>
          <a:off x="269044" y="3429000"/>
          <a:ext cx="4805795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1159">
                  <a:extLst>
                    <a:ext uri="{9D8B030D-6E8A-4147-A177-3AD203B41FA5}">
                      <a16:colId xmlns:a16="http://schemas.microsoft.com/office/drawing/2014/main" val="3763290630"/>
                    </a:ext>
                  </a:extLst>
                </a:gridCol>
                <a:gridCol w="961159">
                  <a:extLst>
                    <a:ext uri="{9D8B030D-6E8A-4147-A177-3AD203B41FA5}">
                      <a16:colId xmlns:a16="http://schemas.microsoft.com/office/drawing/2014/main" val="1811847690"/>
                    </a:ext>
                  </a:extLst>
                </a:gridCol>
                <a:gridCol w="961159">
                  <a:extLst>
                    <a:ext uri="{9D8B030D-6E8A-4147-A177-3AD203B41FA5}">
                      <a16:colId xmlns:a16="http://schemas.microsoft.com/office/drawing/2014/main" val="2836833799"/>
                    </a:ext>
                  </a:extLst>
                </a:gridCol>
                <a:gridCol w="961159">
                  <a:extLst>
                    <a:ext uri="{9D8B030D-6E8A-4147-A177-3AD203B41FA5}">
                      <a16:colId xmlns:a16="http://schemas.microsoft.com/office/drawing/2014/main" val="3541751249"/>
                    </a:ext>
                  </a:extLst>
                </a:gridCol>
                <a:gridCol w="961159">
                  <a:extLst>
                    <a:ext uri="{9D8B030D-6E8A-4147-A177-3AD203B41FA5}">
                      <a16:colId xmlns:a16="http://schemas.microsoft.com/office/drawing/2014/main" val="113329972"/>
                    </a:ext>
                  </a:extLst>
                </a:gridCol>
              </a:tblGrid>
              <a:tr h="2037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/>
                        <a:t>전처리 방식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/>
                        <a:t>Precision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/>
                        <a:t>Recall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/>
                        <a:t>mAP@0.5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/>
                        <a:t>mAP@0.5:0.95</a:t>
                      </a:r>
                      <a:endParaRPr lang="ko-KR" altLang="en-US" sz="9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0017932"/>
                  </a:ext>
                </a:extLst>
              </a:tr>
              <a:tr h="2037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Origin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0.6747</a:t>
                      </a:r>
                      <a:endParaRPr lang="ko-KR" altLang="en-US" sz="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0.6203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0.6564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0.2799</a:t>
                      </a:r>
                      <a:endParaRPr lang="ko-KR" altLang="en-US" sz="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5096430"/>
                  </a:ext>
                </a:extLst>
              </a:tr>
              <a:tr h="2037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Sobel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0.7324</a:t>
                      </a:r>
                      <a:endParaRPr lang="ko-KR" altLang="en-US" sz="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0.5924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0.6624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0.2901</a:t>
                      </a:r>
                      <a:endParaRPr lang="ko-KR" alt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5608252"/>
                  </a:ext>
                </a:extLst>
              </a:tr>
              <a:tr h="2037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Superpixel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0.5599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0.3687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0.3893</a:t>
                      </a:r>
                      <a:endParaRPr lang="ko-KR" altLang="en-US" sz="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0.1519</a:t>
                      </a:r>
                      <a:endParaRPr lang="ko-KR" alt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778576"/>
                  </a:ext>
                </a:extLst>
              </a:tr>
              <a:tr h="2037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Intensity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0.6966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0.5670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0.6499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0.2843</a:t>
                      </a:r>
                      <a:endParaRPr lang="ko-KR" alt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2835452"/>
                  </a:ext>
                </a:extLst>
              </a:tr>
              <a:tr h="2037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Proposed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0.6679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0.5559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0.6051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0.2499</a:t>
                      </a:r>
                      <a:endParaRPr lang="ko-KR" altLang="en-US" sz="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4633278"/>
                  </a:ext>
                </a:extLst>
              </a:tr>
              <a:tr h="2173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/>
                        <a:t>Combined</a:t>
                      </a:r>
                      <a:endParaRPr lang="ko-KR" alt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/>
                        <a:t>0.7137</a:t>
                      </a:r>
                      <a:endParaRPr lang="ko-KR" altLang="en-US" sz="9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/>
                        <a:t>0.6307</a:t>
                      </a:r>
                      <a:endParaRPr lang="ko-KR" altLang="en-US" sz="9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/>
                        <a:t>0.6753</a:t>
                      </a:r>
                      <a:endParaRPr lang="ko-KR" altLang="en-US" sz="9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/>
                        <a:t>0.3029</a:t>
                      </a:r>
                      <a:endParaRPr lang="ko-KR" altLang="en-US" sz="900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373598"/>
                  </a:ext>
                </a:extLst>
              </a:tr>
            </a:tbl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610C72B3-4748-F5FE-8822-F8620F9445D0}"/>
              </a:ext>
            </a:extLst>
          </p:cNvPr>
          <p:cNvGrpSpPr/>
          <p:nvPr/>
        </p:nvGrpSpPr>
        <p:grpSpPr>
          <a:xfrm>
            <a:off x="5452745" y="2139597"/>
            <a:ext cx="2927686" cy="741311"/>
            <a:chOff x="3267456" y="6594705"/>
            <a:chExt cx="2927686" cy="74131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D8CE99C-0356-2DBD-87BE-BA54F40D2327}"/>
                </a:ext>
              </a:extLst>
            </p:cNvPr>
            <p:cNvSpPr txBox="1"/>
            <p:nvPr/>
          </p:nvSpPr>
          <p:spPr>
            <a:xfrm>
              <a:off x="3374517" y="6594705"/>
              <a:ext cx="2524976" cy="30777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r>
                <a:rPr lang="ko-KR" altLang="en-US" sz="1400" b="1" spc="-4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6DA6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개선 여지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847AAE6-C989-A30C-A5B4-3A4E9444BA1E}"/>
                </a:ext>
              </a:extLst>
            </p:cNvPr>
            <p:cNvSpPr/>
            <p:nvPr/>
          </p:nvSpPr>
          <p:spPr>
            <a:xfrm>
              <a:off x="3374518" y="6885572"/>
              <a:ext cx="2820624" cy="45044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R="5080" defTabSz="995690">
                <a:lnSpc>
                  <a:spcPct val="120000"/>
                </a:lnSpc>
                <a:buClr>
                  <a:schemeClr val="bg1">
                    <a:lumMod val="65000"/>
                  </a:schemeClr>
                </a:buClr>
                <a:tabLst>
                  <a:tab pos="1114425" algn="l"/>
                </a:tabLst>
              </a:pP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구현과정에서 </a:t>
              </a: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epoch</a:t>
              </a: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를 늘리거나 </a:t>
              </a: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fine-tuning </a:t>
              </a: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추가하면 성능 향상 가능</a:t>
              </a:r>
              <a:endParaRPr lang="en-US" altLang="ko-KR" sz="1000" spc="-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맑은 고딕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76B66D0-9847-07D8-7832-CE15DC2BA259}"/>
                </a:ext>
              </a:extLst>
            </p:cNvPr>
            <p:cNvSpPr/>
            <p:nvPr/>
          </p:nvSpPr>
          <p:spPr>
            <a:xfrm>
              <a:off x="3267456" y="6632785"/>
              <a:ext cx="77260" cy="703231"/>
            </a:xfrm>
            <a:prstGeom prst="rect">
              <a:avLst/>
            </a:prstGeom>
            <a:solidFill>
              <a:srgbClr val="4C6D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B62DC202-E7CD-9A8F-9E11-0999B854F7EF}"/>
              </a:ext>
            </a:extLst>
          </p:cNvPr>
          <p:cNvGrpSpPr/>
          <p:nvPr/>
        </p:nvGrpSpPr>
        <p:grpSpPr>
          <a:xfrm>
            <a:off x="5454752" y="3626150"/>
            <a:ext cx="2927686" cy="741311"/>
            <a:chOff x="3267456" y="6594705"/>
            <a:chExt cx="2927686" cy="74131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052E8B9-18D6-8BC1-8350-737BD8ED3F01}"/>
                </a:ext>
              </a:extLst>
            </p:cNvPr>
            <p:cNvSpPr txBox="1"/>
            <p:nvPr/>
          </p:nvSpPr>
          <p:spPr>
            <a:xfrm>
              <a:off x="3374517" y="6594705"/>
              <a:ext cx="2524976" cy="30777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r>
                <a:rPr lang="ko-KR" altLang="en-US" sz="1400" b="1" spc="-4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C6DA6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밸런스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C9BCF98-6162-534F-E334-97CFE1957C9A}"/>
                </a:ext>
              </a:extLst>
            </p:cNvPr>
            <p:cNvSpPr/>
            <p:nvPr/>
          </p:nvSpPr>
          <p:spPr>
            <a:xfrm>
              <a:off x="3374518" y="6885572"/>
              <a:ext cx="2820624" cy="45044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R="5080" defTabSz="995690">
                <a:lnSpc>
                  <a:spcPct val="120000"/>
                </a:lnSpc>
                <a:buClr>
                  <a:schemeClr val="bg1">
                    <a:lumMod val="65000"/>
                  </a:schemeClr>
                </a:buClr>
                <a:tabLst>
                  <a:tab pos="1114425" algn="l"/>
                </a:tabLst>
              </a:pP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데이터 수가 많아도 학습이 짧으면 </a:t>
              </a: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underfitting,</a:t>
              </a:r>
            </a:p>
            <a:p>
              <a:pPr marR="5080" defTabSz="995690">
                <a:lnSpc>
                  <a:spcPct val="120000"/>
                </a:lnSpc>
                <a:buClr>
                  <a:schemeClr val="bg1">
                    <a:lumMod val="65000"/>
                  </a:schemeClr>
                </a:buClr>
                <a:tabLst>
                  <a:tab pos="1114425" algn="l"/>
                </a:tabLst>
              </a:pP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데이터가 적으면 </a:t>
              </a:r>
              <a:r>
                <a:rPr lang="en-US" altLang="ko-KR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overfitting</a:t>
              </a:r>
              <a:r>
                <a:rPr lang="ko-KR" altLang="en-US" sz="1000" spc="-3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 위험</a:t>
              </a:r>
              <a:endParaRPr lang="en-US" altLang="ko-KR" sz="1000" spc="-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맑은 고딕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55856AD-890A-5E3D-90EE-62C004178BF5}"/>
                </a:ext>
              </a:extLst>
            </p:cNvPr>
            <p:cNvSpPr/>
            <p:nvPr/>
          </p:nvSpPr>
          <p:spPr>
            <a:xfrm>
              <a:off x="3267456" y="6632785"/>
              <a:ext cx="77260" cy="703231"/>
            </a:xfrm>
            <a:prstGeom prst="rect">
              <a:avLst/>
            </a:prstGeom>
            <a:solidFill>
              <a:srgbClr val="4C6D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58218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15F2B-FB2A-0C0C-920D-1B397085E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ECC8831B-30AA-9DE8-C328-3635A8ACD7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060579" cy="33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적절한 조합으로 데이터 증강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F6200F8-6A1C-B776-8E39-024C95136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연구 방향</a:t>
            </a:r>
          </a:p>
        </p:txBody>
      </p:sp>
      <p:pic>
        <p:nvPicPr>
          <p:cNvPr id="1026" name="Picture 2" descr="고양이 이미지의 기본 이미지 증강 예시">
            <a:extLst>
              <a:ext uri="{FF2B5EF4-FFF2-40B4-BE49-F238E27FC236}">
                <a16:creationId xmlns:a16="http://schemas.microsoft.com/office/drawing/2014/main" id="{62088944-F67E-8FCB-52B1-4C229A27F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57" y="1718981"/>
            <a:ext cx="3520039" cy="1980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골든 리트리버 이미지의 무작위 자르기 시각화">
            <a:extLst>
              <a:ext uri="{FF2B5EF4-FFF2-40B4-BE49-F238E27FC236}">
                <a16:creationId xmlns:a16="http://schemas.microsoft.com/office/drawing/2014/main" id="{A4F5DB9B-F189-A86F-99FB-22AC0D949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156" y="1718982"/>
            <a:ext cx="3520039" cy="1980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1BD12E09-D948-7730-7CCC-0B1187413E62}"/>
              </a:ext>
            </a:extLst>
          </p:cNvPr>
          <p:cNvSpPr/>
          <p:nvPr/>
        </p:nvSpPr>
        <p:spPr>
          <a:xfrm>
            <a:off x="701957" y="4329010"/>
            <a:ext cx="684007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기존의 증강 방식은 이미지 회전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반전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노이즈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잘라내기와 같이 형태 중심의 변형에 집중되어 있음</a:t>
            </a:r>
            <a:endParaRPr lang="en-US" altLang="ko-KR" sz="1400">
              <a:solidFill>
                <a:schemeClr val="tx1">
                  <a:lumMod val="75000"/>
                  <a:lumOff val="2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그러나 전처리 기반의 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Combined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기법은 단순 이미지 조작을 넘어서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모델이 다양한 시각적 특성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(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에지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색상강조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명암 등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)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을 학습하게 만들어 데이터 증강과 유사한 효과를 제공함</a:t>
            </a:r>
            <a:endParaRPr lang="en-US" altLang="ko-KR" sz="1400">
              <a:solidFill>
                <a:schemeClr val="tx1">
                  <a:lumMod val="75000"/>
                  <a:lumOff val="2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즉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전처리는 또 다른 형태의 고차원 증강 전략이 될 수 있음</a:t>
            </a:r>
          </a:p>
        </p:txBody>
      </p:sp>
    </p:spTree>
    <p:extLst>
      <p:ext uri="{BB962C8B-B14F-4D97-AF65-F5344CB8AC3E}">
        <p14:creationId xmlns:p14="http://schemas.microsoft.com/office/powerpoint/2010/main" val="2363201797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3A7D46-C139-9199-B45A-7A777DE93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098DF2-0FED-0E54-CAA4-04A96F7E0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</a:t>
            </a:r>
            <a:r>
              <a:rPr lang="en-US" altLang="ko-KR" dirty="0"/>
              <a:t> </a:t>
            </a:r>
            <a:r>
              <a:rPr lang="ko-KR" altLang="en-US" dirty="0"/>
              <a:t>문헌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9AFD64-969C-1347-14D2-DF8DA42C11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3" y="1088974"/>
            <a:ext cx="8312034" cy="4517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 marL="304800" indent="-304800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[1] </a:t>
            </a:r>
            <a:r>
              <a:rPr lang="en-US" altLang="ko-KR" sz="1200" b="0" i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Y. –R. Kim, T. Kim, and S. Ryu “Pothole Detection ? Method in Asphalt Pavement,” Journal of the ? Institute of Electronics and Information Engineers, vol. ? 51, no. 10. The Institute of Electronics Engineers of ? Korea, pp. 248-255, Oct, 2014</a:t>
            </a:r>
            <a:endParaRPr lang="en-US" altLang="ko-KR" sz="1200" b="0" i="0" kern="0">
              <a:solidFill>
                <a:schemeClr val="tx1"/>
              </a:solidFill>
              <a:effectLst/>
              <a:latin typeface="+mn-ea"/>
              <a:ea typeface="+mn-ea"/>
            </a:endParaRPr>
          </a:p>
          <a:p>
            <a:pPr marL="358775" indent="-358775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[</a:t>
            </a:r>
            <a:r>
              <a:rPr lang="en-US" altLang="ko-KR" sz="1200" b="0" kern="0" dirty="0">
                <a:solidFill>
                  <a:schemeClr val="tx1"/>
                </a:solidFill>
                <a:latin typeface="+mn-ea"/>
                <a:ea typeface="+mn-ea"/>
              </a:rPr>
              <a:t>2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] Yeon-Tae Kim, Jae-Kyu Lim, Hyung-Mog You and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Moon-Sup Lee, "A Study on the application of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Superpixel based preprocessing technology to improve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performance in the road surface object information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detecting process using artificial neural networks,"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JDCS vol.21, no.11 pp. 2049-2056, Nov, 2020</a:t>
            </a:r>
          </a:p>
          <a:p>
            <a:pPr marL="358775" indent="-358775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[3] D. Kumar and A. G. Ramakrishnan, "Power-law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transformation for enhanced recognition of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born-digital word images," 2012 International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Conference on Signal Processing and Communications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(SPCOM), pp. 1-5, July, 2012</a:t>
            </a:r>
          </a:p>
          <a:p>
            <a:pPr marL="358775" indent="-358775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[4] Shin, Y. Kim, M. Pak, K.-W and Kim, D, "Practical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methods of image data preprocessing for enhancing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the performance of deep learning based road crack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detection" ICIC Express Letters, Part B: Applications,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v.11, no.4, pp.373 - 379, Apr, 2020</a:t>
            </a:r>
          </a:p>
          <a:p>
            <a:pPr marL="358775" indent="-358775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[5] M. -Y. Liu, O. Tuzel, S. Ramalingam and R. Chellappa,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"Entropy rate superpixel segmentation," CVPR 2011,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2011, pp. 2097-2104</a:t>
            </a:r>
          </a:p>
          <a:p>
            <a:pPr marL="358775" indent="-358775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[6] Gupta, Samta, Susmita Ghosh Mazumdar and M. tech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Student. "Sobel Edge Detection Algorithm."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International journal of computer science and</a:t>
            </a:r>
            <a:r>
              <a:rPr lang="ko-KR" altLang="en-US" sz="1200" b="0" kern="0">
                <a:solidFill>
                  <a:schemeClr val="tx1"/>
                </a:solidFill>
                <a:latin typeface="+mn-ea"/>
                <a:ea typeface="+mn-ea"/>
              </a:rPr>
              <a:t>？</a:t>
            </a:r>
            <a:r>
              <a:rPr lang="en-US" altLang="ko-KR" sz="1200" b="0" kern="0">
                <a:solidFill>
                  <a:schemeClr val="tx1"/>
                </a:solidFill>
                <a:latin typeface="+mn-ea"/>
                <a:ea typeface="+mn-ea"/>
              </a:rPr>
              <a:t>management Research, 2(2), 1578-1583.</a:t>
            </a:r>
            <a:endParaRPr lang="en-US" altLang="ko-KR" sz="1200" b="0" i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58775" indent="-358775">
              <a:lnSpc>
                <a:spcPct val="130000"/>
              </a:lnSpc>
              <a:spcBef>
                <a:spcPts val="600"/>
              </a:spcBef>
              <a:buNone/>
            </a:pPr>
            <a:endParaRPr lang="en-US" altLang="ko-KR" sz="120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03631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70E02-3417-9313-EC23-20CF483FF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7E1CE6F-76AD-000F-FC26-1ED75C8B7A1E}"/>
              </a:ext>
            </a:extLst>
          </p:cNvPr>
          <p:cNvSpPr/>
          <p:nvPr/>
        </p:nvSpPr>
        <p:spPr bwMode="auto">
          <a:xfrm>
            <a:off x="1007441" y="1583763"/>
            <a:ext cx="7312657" cy="713515"/>
          </a:xfrm>
          <a:prstGeom prst="roundRect">
            <a:avLst>
              <a:gd name="adj" fmla="val 46219"/>
            </a:avLst>
          </a:prstGeom>
          <a:solidFill>
            <a:srgbClr val="E8E8E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00C0C0"/>
              </a:solidFill>
              <a:effectLst/>
              <a:latin typeface="Arial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44DB7F6-FF4D-9D0C-9F40-0FE318A46B04}"/>
              </a:ext>
            </a:extLst>
          </p:cNvPr>
          <p:cNvGrpSpPr/>
          <p:nvPr/>
        </p:nvGrpSpPr>
        <p:grpSpPr>
          <a:xfrm>
            <a:off x="684584" y="1494115"/>
            <a:ext cx="892810" cy="892810"/>
            <a:chOff x="611956" y="1268976"/>
            <a:chExt cx="772344" cy="772344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43373F4-2E7B-8903-8CE2-0B4727255424}"/>
                </a:ext>
              </a:extLst>
            </p:cNvPr>
            <p:cNvSpPr/>
            <p:nvPr/>
          </p:nvSpPr>
          <p:spPr bwMode="auto">
            <a:xfrm>
              <a:off x="611956" y="1268976"/>
              <a:ext cx="772344" cy="772344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2800" b="1" i="0" u="none" strike="noStrike" cap="none" normalizeH="0" baseline="0" dirty="0">
                  <a:ln>
                    <a:noFill/>
                  </a:ln>
                  <a:solidFill>
                    <a:srgbClr val="12275E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kumimoji="0" lang="ko-KR" altLang="en-US" sz="2800" b="1" i="0" u="none" strike="noStrike" cap="none" normalizeH="0" baseline="0" dirty="0">
                <a:ln>
                  <a:noFill/>
                </a:ln>
                <a:solidFill>
                  <a:srgbClr val="1227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원형: 비어 있음 9">
              <a:extLst>
                <a:ext uri="{FF2B5EF4-FFF2-40B4-BE49-F238E27FC236}">
                  <a16:creationId xmlns:a16="http://schemas.microsoft.com/office/drawing/2014/main" id="{2C433100-51C9-040F-E15D-ECEE4E91FD4B}"/>
                </a:ext>
              </a:extLst>
            </p:cNvPr>
            <p:cNvSpPr/>
            <p:nvPr/>
          </p:nvSpPr>
          <p:spPr bwMode="auto">
            <a:xfrm>
              <a:off x="641596" y="1298616"/>
              <a:ext cx="713064" cy="713064"/>
            </a:xfrm>
            <a:prstGeom prst="donut">
              <a:avLst>
                <a:gd name="adj" fmla="val 15399"/>
              </a:avLst>
            </a:prstGeom>
            <a:solidFill>
              <a:srgbClr val="12275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00C0C0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63AB9A9-9021-5A6F-0EA2-F269AB9BFEEB}"/>
              </a:ext>
            </a:extLst>
          </p:cNvPr>
          <p:cNvSpPr txBox="1"/>
          <p:nvPr/>
        </p:nvSpPr>
        <p:spPr>
          <a:xfrm>
            <a:off x="1016960" y="858239"/>
            <a:ext cx="7110079" cy="590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100" marR="0" indent="0" algn="ctr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CONTENTS</a:t>
            </a: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CB832B4C-A785-B90A-53E1-EEB7FDBA694E}"/>
              </a:ext>
            </a:extLst>
          </p:cNvPr>
          <p:cNvSpPr/>
          <p:nvPr/>
        </p:nvSpPr>
        <p:spPr bwMode="auto">
          <a:xfrm>
            <a:off x="1007441" y="2513122"/>
            <a:ext cx="7312657" cy="713515"/>
          </a:xfrm>
          <a:prstGeom prst="roundRect">
            <a:avLst>
              <a:gd name="adj" fmla="val 46219"/>
            </a:avLst>
          </a:prstGeom>
          <a:solidFill>
            <a:srgbClr val="E8E8E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00C0C0"/>
              </a:solidFill>
              <a:effectLst/>
              <a:latin typeface="Arial" charset="0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D906A9AF-C8CB-2CE4-1191-BDD34460B712}"/>
              </a:ext>
            </a:extLst>
          </p:cNvPr>
          <p:cNvGrpSpPr/>
          <p:nvPr/>
        </p:nvGrpSpPr>
        <p:grpSpPr>
          <a:xfrm>
            <a:off x="684584" y="2423474"/>
            <a:ext cx="892810" cy="892810"/>
            <a:chOff x="611956" y="1268976"/>
            <a:chExt cx="772344" cy="772344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B107DAFD-9A61-9215-2786-657BC8F93286}"/>
                </a:ext>
              </a:extLst>
            </p:cNvPr>
            <p:cNvSpPr/>
            <p:nvPr/>
          </p:nvSpPr>
          <p:spPr bwMode="auto">
            <a:xfrm>
              <a:off x="611956" y="1268976"/>
              <a:ext cx="772344" cy="772344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2800" b="1" i="0" u="none" strike="noStrike" cap="none" normalizeH="0" baseline="0" dirty="0">
                  <a:ln>
                    <a:noFill/>
                  </a:ln>
                  <a:solidFill>
                    <a:srgbClr val="12275E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II</a:t>
              </a:r>
              <a:endParaRPr kumimoji="0" lang="ko-KR" altLang="en-US" sz="2800" b="1" i="0" u="none" strike="noStrike" cap="none" normalizeH="0" baseline="0" dirty="0">
                <a:ln>
                  <a:noFill/>
                </a:ln>
                <a:solidFill>
                  <a:srgbClr val="1227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원형: 비어 있음 69">
              <a:extLst>
                <a:ext uri="{FF2B5EF4-FFF2-40B4-BE49-F238E27FC236}">
                  <a16:creationId xmlns:a16="http://schemas.microsoft.com/office/drawing/2014/main" id="{FE03CDB2-3657-1F6D-113B-0C30131481C2}"/>
                </a:ext>
              </a:extLst>
            </p:cNvPr>
            <p:cNvSpPr/>
            <p:nvPr/>
          </p:nvSpPr>
          <p:spPr bwMode="auto">
            <a:xfrm>
              <a:off x="641596" y="1298616"/>
              <a:ext cx="713064" cy="713064"/>
            </a:xfrm>
            <a:prstGeom prst="donut">
              <a:avLst>
                <a:gd name="adj" fmla="val 15399"/>
              </a:avLst>
            </a:prstGeom>
            <a:solidFill>
              <a:srgbClr val="12275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00C0C0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71B02D9E-1E71-E7CE-557A-0A0E94437863}"/>
              </a:ext>
            </a:extLst>
          </p:cNvPr>
          <p:cNvSpPr/>
          <p:nvPr/>
        </p:nvSpPr>
        <p:spPr bwMode="auto">
          <a:xfrm>
            <a:off x="1007441" y="3442481"/>
            <a:ext cx="7312657" cy="713515"/>
          </a:xfrm>
          <a:prstGeom prst="roundRect">
            <a:avLst>
              <a:gd name="adj" fmla="val 46219"/>
            </a:avLst>
          </a:prstGeom>
          <a:solidFill>
            <a:srgbClr val="E8E8E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00C0C0"/>
              </a:solidFill>
              <a:effectLst/>
              <a:latin typeface="Arial" charset="0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FD185EA5-580C-659B-0138-EC5E05E0FB39}"/>
              </a:ext>
            </a:extLst>
          </p:cNvPr>
          <p:cNvSpPr/>
          <p:nvPr/>
        </p:nvSpPr>
        <p:spPr bwMode="auto">
          <a:xfrm>
            <a:off x="684584" y="3352833"/>
            <a:ext cx="892810" cy="89281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rgbClr val="1227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kumimoji="0" lang="ko-KR" altLang="en-US" sz="2800" b="1" i="0" u="none" strike="noStrike" cap="none" normalizeH="0" baseline="0" dirty="0">
              <a:ln>
                <a:noFill/>
              </a:ln>
              <a:solidFill>
                <a:srgbClr val="12275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원형: 비어 있음 74">
            <a:extLst>
              <a:ext uri="{FF2B5EF4-FFF2-40B4-BE49-F238E27FC236}">
                <a16:creationId xmlns:a16="http://schemas.microsoft.com/office/drawing/2014/main" id="{8F198A70-FC60-0877-B322-9360D1ACD8FD}"/>
              </a:ext>
            </a:extLst>
          </p:cNvPr>
          <p:cNvSpPr/>
          <p:nvPr/>
        </p:nvSpPr>
        <p:spPr bwMode="auto">
          <a:xfrm>
            <a:off x="718847" y="3387096"/>
            <a:ext cx="824284" cy="824284"/>
          </a:xfrm>
          <a:prstGeom prst="donut">
            <a:avLst>
              <a:gd name="adj" fmla="val 15399"/>
            </a:avLst>
          </a:prstGeom>
          <a:solidFill>
            <a:srgbClr val="12275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rgbClr val="9A1F4E"/>
              </a:solidFill>
              <a:effectLst/>
              <a:latin typeface="Arial" charset="0"/>
            </a:endParaRPr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01452986-DABC-30DA-C446-FB53EF55A64E}"/>
              </a:ext>
            </a:extLst>
          </p:cNvPr>
          <p:cNvSpPr/>
          <p:nvPr/>
        </p:nvSpPr>
        <p:spPr bwMode="auto">
          <a:xfrm>
            <a:off x="1007441" y="4371840"/>
            <a:ext cx="7312657" cy="713515"/>
          </a:xfrm>
          <a:prstGeom prst="roundRect">
            <a:avLst>
              <a:gd name="adj" fmla="val 46219"/>
            </a:avLst>
          </a:prstGeom>
          <a:solidFill>
            <a:srgbClr val="E8E8E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00C0C0"/>
              </a:solidFill>
              <a:effectLst/>
              <a:latin typeface="Arial" charset="0"/>
            </a:endParaRPr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A01D40BA-86E6-050D-8ED4-8652281AA359}"/>
              </a:ext>
            </a:extLst>
          </p:cNvPr>
          <p:cNvSpPr/>
          <p:nvPr/>
        </p:nvSpPr>
        <p:spPr bwMode="auto">
          <a:xfrm>
            <a:off x="684584" y="4282192"/>
            <a:ext cx="892810" cy="89281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rgbClr val="1227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IV</a:t>
            </a:r>
            <a:endParaRPr kumimoji="0" lang="ko-KR" altLang="en-US" sz="2800" b="1" i="0" u="none" strike="noStrike" cap="none" normalizeH="0" baseline="0" dirty="0">
              <a:ln>
                <a:noFill/>
              </a:ln>
              <a:solidFill>
                <a:srgbClr val="12275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원형: 비어 있음 79">
            <a:extLst>
              <a:ext uri="{FF2B5EF4-FFF2-40B4-BE49-F238E27FC236}">
                <a16:creationId xmlns:a16="http://schemas.microsoft.com/office/drawing/2014/main" id="{B4D7C20E-7284-6173-CF49-1DDE69650CE0}"/>
              </a:ext>
            </a:extLst>
          </p:cNvPr>
          <p:cNvSpPr/>
          <p:nvPr/>
        </p:nvSpPr>
        <p:spPr bwMode="auto">
          <a:xfrm>
            <a:off x="718847" y="4316455"/>
            <a:ext cx="824284" cy="824284"/>
          </a:xfrm>
          <a:prstGeom prst="donut">
            <a:avLst>
              <a:gd name="adj" fmla="val 15399"/>
            </a:avLst>
          </a:prstGeom>
          <a:solidFill>
            <a:srgbClr val="12275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rgbClr val="9A1F4E"/>
              </a:solidFill>
              <a:effectLst/>
              <a:latin typeface="Arial" charset="0"/>
            </a:endParaRP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2BD59DEE-2319-7898-87A5-8370B2DBDCD8}"/>
              </a:ext>
            </a:extLst>
          </p:cNvPr>
          <p:cNvSpPr/>
          <p:nvPr/>
        </p:nvSpPr>
        <p:spPr bwMode="auto">
          <a:xfrm>
            <a:off x="1007441" y="5301201"/>
            <a:ext cx="7312657" cy="713515"/>
          </a:xfrm>
          <a:prstGeom prst="roundRect">
            <a:avLst>
              <a:gd name="adj" fmla="val 46219"/>
            </a:avLst>
          </a:prstGeom>
          <a:solidFill>
            <a:srgbClr val="E8E8E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00C0C0"/>
              </a:solidFill>
              <a:effectLst/>
              <a:latin typeface="Arial" charset="0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D1452B7-32FC-E53F-7ED7-9758B0E1F153}"/>
              </a:ext>
            </a:extLst>
          </p:cNvPr>
          <p:cNvSpPr/>
          <p:nvPr/>
        </p:nvSpPr>
        <p:spPr bwMode="auto">
          <a:xfrm>
            <a:off x="684584" y="5211553"/>
            <a:ext cx="892810" cy="89281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rgbClr val="1227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endParaRPr kumimoji="0" lang="ko-KR" altLang="en-US" sz="2800" b="1" i="0" u="none" strike="noStrike" cap="none" normalizeH="0" baseline="0" dirty="0">
              <a:ln>
                <a:noFill/>
              </a:ln>
              <a:solidFill>
                <a:srgbClr val="12275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원형: 비어 있음 84">
            <a:extLst>
              <a:ext uri="{FF2B5EF4-FFF2-40B4-BE49-F238E27FC236}">
                <a16:creationId xmlns:a16="http://schemas.microsoft.com/office/drawing/2014/main" id="{157A5F63-566D-25E2-6244-A31A611B1811}"/>
              </a:ext>
            </a:extLst>
          </p:cNvPr>
          <p:cNvSpPr/>
          <p:nvPr/>
        </p:nvSpPr>
        <p:spPr bwMode="auto">
          <a:xfrm>
            <a:off x="718847" y="5245816"/>
            <a:ext cx="824284" cy="824284"/>
          </a:xfrm>
          <a:prstGeom prst="donut">
            <a:avLst>
              <a:gd name="adj" fmla="val 15399"/>
            </a:avLst>
          </a:prstGeom>
          <a:solidFill>
            <a:srgbClr val="12275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rgbClr val="9A1F4E"/>
              </a:solidFill>
              <a:effectLst/>
              <a:latin typeface="Arial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3185146-9791-486D-69D7-EF78025638B0}"/>
              </a:ext>
            </a:extLst>
          </p:cNvPr>
          <p:cNvSpPr txBox="1"/>
          <p:nvPr/>
        </p:nvSpPr>
        <p:spPr>
          <a:xfrm>
            <a:off x="1891949" y="1597641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</a:t>
            </a:r>
            <a:r>
              <a:rPr lang="en-US" altLang="ko-KR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#1 </a:t>
            </a:r>
            <a:r>
              <a:rPr lang="ko-KR" altLang="en-US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DB39E71-0A0A-BC03-2274-739250D53486}"/>
              </a:ext>
            </a:extLst>
          </p:cNvPr>
          <p:cNvSpPr txBox="1"/>
          <p:nvPr/>
        </p:nvSpPr>
        <p:spPr>
          <a:xfrm>
            <a:off x="1911844" y="1978237"/>
            <a:ext cx="5165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프로젝트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개요 및 선정 논문 소개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팀 구성원 소개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및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업무분장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4A7EBCB-10ED-0A4A-72EE-FBB93E6E90DA}"/>
              </a:ext>
            </a:extLst>
          </p:cNvPr>
          <p:cNvSpPr txBox="1"/>
          <p:nvPr/>
        </p:nvSpPr>
        <p:spPr>
          <a:xfrm>
            <a:off x="1891949" y="2533813"/>
            <a:ext cx="23839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서론</a:t>
            </a:r>
            <a:r>
              <a:rPr lang="en-US" altLang="ko-KR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(Introduction)</a:t>
            </a:r>
            <a:endParaRPr lang="ko-KR" altLang="en-US" sz="2000" b="1" dirty="0">
              <a:solidFill>
                <a:srgbClr val="12275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AE6A570-1F99-2BE3-0F53-25CF4E465B3D}"/>
              </a:ext>
            </a:extLst>
          </p:cNvPr>
          <p:cNvSpPr txBox="1"/>
          <p:nvPr/>
        </p:nvSpPr>
        <p:spPr>
          <a:xfrm>
            <a:off x="1911844" y="2914409"/>
            <a:ext cx="2924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연구 배경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연구 필요성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문제 정의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D70BE0A-6F25-7259-EE57-2AA0793C797E}"/>
              </a:ext>
            </a:extLst>
          </p:cNvPr>
          <p:cNvSpPr txBox="1"/>
          <p:nvPr/>
        </p:nvSpPr>
        <p:spPr>
          <a:xfrm>
            <a:off x="1891949" y="3458906"/>
            <a:ext cx="5593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방법 및 구현</a:t>
            </a:r>
            <a:r>
              <a:rPr lang="en-US" altLang="ko-KR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(Methodology &amp; Implementation)</a:t>
            </a:r>
            <a:endParaRPr lang="ko-KR" altLang="en-US" sz="2000" b="1" dirty="0">
              <a:solidFill>
                <a:srgbClr val="12275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FCE7C25-4275-8625-A44C-C578BEA75030}"/>
              </a:ext>
            </a:extLst>
          </p:cNvPr>
          <p:cNvSpPr txBox="1"/>
          <p:nvPr/>
        </p:nvSpPr>
        <p:spPr>
          <a:xfrm>
            <a:off x="1911844" y="3839502"/>
            <a:ext cx="41889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리뷰 논문의 연구 방법론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구현 결과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코드 설명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등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EB72F57-4BB7-5D88-569B-2F3FC2196FE6}"/>
              </a:ext>
            </a:extLst>
          </p:cNvPr>
          <p:cNvSpPr txBox="1"/>
          <p:nvPr/>
        </p:nvSpPr>
        <p:spPr>
          <a:xfrm>
            <a:off x="1891949" y="4395078"/>
            <a:ext cx="52645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실험 구성 및 평가 방법 </a:t>
            </a:r>
            <a:r>
              <a:rPr lang="en-US" altLang="ko-KR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(Experiment Settings)</a:t>
            </a:r>
            <a:endParaRPr lang="ko-KR" altLang="en-US" sz="2000" b="1" dirty="0">
              <a:solidFill>
                <a:srgbClr val="12275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4A24CC2-FBB0-32F4-F482-1EE9DCE1AD24}"/>
              </a:ext>
            </a:extLst>
          </p:cNvPr>
          <p:cNvSpPr txBox="1"/>
          <p:nvPr/>
        </p:nvSpPr>
        <p:spPr>
          <a:xfrm>
            <a:off x="1911844" y="4775674"/>
            <a:ext cx="41649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데이터셋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하이퍼파라미터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컴퓨팅 환경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평가지표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DCD9292-7992-5B6A-A39D-3F6EF1859311}"/>
              </a:ext>
            </a:extLst>
          </p:cNvPr>
          <p:cNvSpPr txBox="1"/>
          <p:nvPr/>
        </p:nvSpPr>
        <p:spPr>
          <a:xfrm>
            <a:off x="1891949" y="5317626"/>
            <a:ext cx="38908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 및 분석 </a:t>
            </a:r>
            <a:r>
              <a:rPr lang="en-US" altLang="ko-KR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(Results &amp; Analysis)</a:t>
            </a:r>
            <a:endParaRPr lang="ko-KR" altLang="en-US" sz="2000" b="1" dirty="0">
              <a:solidFill>
                <a:srgbClr val="12275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63D5396-8747-F0DB-A672-B9552FEC6550}"/>
              </a:ext>
            </a:extLst>
          </p:cNvPr>
          <p:cNvSpPr txBox="1"/>
          <p:nvPr/>
        </p:nvSpPr>
        <p:spPr>
          <a:xfrm>
            <a:off x="1911844" y="5698222"/>
            <a:ext cx="42194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학습 결과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정확도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혼동행렬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비교 평가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결과 분석</a:t>
            </a:r>
          </a:p>
        </p:txBody>
      </p:sp>
      <p:sp>
        <p:nvSpPr>
          <p:cNvPr id="97" name="제목 96">
            <a:extLst>
              <a:ext uri="{FF2B5EF4-FFF2-40B4-BE49-F238E27FC236}">
                <a16:creationId xmlns:a16="http://schemas.microsoft.com/office/drawing/2014/main" id="{6449DDCE-00F9-EE78-73DB-E3DB540E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80374368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3372054-38CE-7BA1-A014-B2D36C1A3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977" y="98963"/>
            <a:ext cx="4590054" cy="344702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51C254-D3FE-4F55-B884-40C49A86022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7452032" y="6399033"/>
            <a:ext cx="1444806" cy="2673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742296-B25A-27A7-7E69-7939DB0BA19F}"/>
              </a:ext>
            </a:extLst>
          </p:cNvPr>
          <p:cNvSpPr txBox="1"/>
          <p:nvPr/>
        </p:nvSpPr>
        <p:spPr>
          <a:xfrm>
            <a:off x="1241964" y="3526412"/>
            <a:ext cx="7110079" cy="213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100" marR="0" indent="0" algn="ctr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5400" b="1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감사합니다</a:t>
            </a:r>
            <a:endParaRPr lang="en-US" altLang="ko-KR" sz="5400" b="1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  <a:p>
            <a:pPr marL="38100" marR="0" indent="0" algn="ctr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5400" b="1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Q&amp;A</a:t>
            </a:r>
            <a:endParaRPr lang="ko-KR" altLang="en-US" sz="5400" b="1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9323391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70E02-3417-9313-EC23-20CF483FF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63AB9A9-9021-5A6F-0EA2-F269AB9BFEEB}"/>
              </a:ext>
            </a:extLst>
          </p:cNvPr>
          <p:cNvSpPr txBox="1"/>
          <p:nvPr/>
        </p:nvSpPr>
        <p:spPr>
          <a:xfrm>
            <a:off x="1016960" y="858239"/>
            <a:ext cx="7110079" cy="590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100" marR="0" indent="0" algn="ctr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CONTENTS</a:t>
            </a:r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01452986-DABC-30DA-C446-FB53EF55A64E}"/>
              </a:ext>
            </a:extLst>
          </p:cNvPr>
          <p:cNvSpPr/>
          <p:nvPr/>
        </p:nvSpPr>
        <p:spPr bwMode="auto">
          <a:xfrm>
            <a:off x="1007441" y="1706622"/>
            <a:ext cx="7312657" cy="713515"/>
          </a:xfrm>
          <a:prstGeom prst="roundRect">
            <a:avLst>
              <a:gd name="adj" fmla="val 46219"/>
            </a:avLst>
          </a:prstGeom>
          <a:solidFill>
            <a:srgbClr val="E8E8E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00C0C0"/>
              </a:solidFill>
              <a:effectLst/>
              <a:latin typeface="Arial" charset="0"/>
            </a:endParaRPr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A01D40BA-86E6-050D-8ED4-8652281AA359}"/>
              </a:ext>
            </a:extLst>
          </p:cNvPr>
          <p:cNvSpPr/>
          <p:nvPr/>
        </p:nvSpPr>
        <p:spPr bwMode="auto">
          <a:xfrm>
            <a:off x="684584" y="1616974"/>
            <a:ext cx="892810" cy="89281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rgbClr val="1227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</a:t>
            </a:r>
            <a:endParaRPr kumimoji="0" lang="ko-KR" altLang="en-US" sz="2800" b="1" i="0" u="none" strike="noStrike" cap="none" normalizeH="0" baseline="0" dirty="0">
              <a:ln>
                <a:noFill/>
              </a:ln>
              <a:solidFill>
                <a:srgbClr val="12275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원형: 비어 있음 79">
            <a:extLst>
              <a:ext uri="{FF2B5EF4-FFF2-40B4-BE49-F238E27FC236}">
                <a16:creationId xmlns:a16="http://schemas.microsoft.com/office/drawing/2014/main" id="{B4D7C20E-7284-6173-CF49-1DDE69650CE0}"/>
              </a:ext>
            </a:extLst>
          </p:cNvPr>
          <p:cNvSpPr/>
          <p:nvPr/>
        </p:nvSpPr>
        <p:spPr bwMode="auto">
          <a:xfrm>
            <a:off x="718847" y="1651237"/>
            <a:ext cx="824284" cy="824284"/>
          </a:xfrm>
          <a:prstGeom prst="donut">
            <a:avLst>
              <a:gd name="adj" fmla="val 15399"/>
            </a:avLst>
          </a:prstGeom>
          <a:solidFill>
            <a:srgbClr val="12275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rgbClr val="9A1F4E"/>
              </a:solidFill>
              <a:effectLst/>
              <a:latin typeface="Arial" charset="0"/>
            </a:endParaRP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2BD59DEE-2319-7898-87A5-8370B2DBDCD8}"/>
              </a:ext>
            </a:extLst>
          </p:cNvPr>
          <p:cNvSpPr/>
          <p:nvPr/>
        </p:nvSpPr>
        <p:spPr bwMode="auto">
          <a:xfrm>
            <a:off x="1007441" y="2635983"/>
            <a:ext cx="7312657" cy="713515"/>
          </a:xfrm>
          <a:prstGeom prst="roundRect">
            <a:avLst>
              <a:gd name="adj" fmla="val 46219"/>
            </a:avLst>
          </a:prstGeom>
          <a:solidFill>
            <a:srgbClr val="E8E8E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00C0C0"/>
              </a:solidFill>
              <a:effectLst/>
              <a:latin typeface="Arial" charset="0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D1452B7-32FC-E53F-7ED7-9758B0E1F153}"/>
              </a:ext>
            </a:extLst>
          </p:cNvPr>
          <p:cNvSpPr/>
          <p:nvPr/>
        </p:nvSpPr>
        <p:spPr bwMode="auto">
          <a:xfrm>
            <a:off x="684584" y="2546335"/>
            <a:ext cx="892810" cy="89281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rgbClr val="12275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VII</a:t>
            </a:r>
            <a:endParaRPr kumimoji="0" lang="ko-KR" altLang="en-US" sz="2800" b="1" i="0" u="none" strike="noStrike" cap="none" normalizeH="0" baseline="0" dirty="0">
              <a:ln>
                <a:noFill/>
              </a:ln>
              <a:solidFill>
                <a:srgbClr val="12275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원형: 비어 있음 84">
            <a:extLst>
              <a:ext uri="{FF2B5EF4-FFF2-40B4-BE49-F238E27FC236}">
                <a16:creationId xmlns:a16="http://schemas.microsoft.com/office/drawing/2014/main" id="{157A5F63-566D-25E2-6244-A31A611B1811}"/>
              </a:ext>
            </a:extLst>
          </p:cNvPr>
          <p:cNvSpPr/>
          <p:nvPr/>
        </p:nvSpPr>
        <p:spPr bwMode="auto">
          <a:xfrm>
            <a:off x="718847" y="2580598"/>
            <a:ext cx="824284" cy="824284"/>
          </a:xfrm>
          <a:prstGeom prst="donut">
            <a:avLst>
              <a:gd name="adj" fmla="val 15399"/>
            </a:avLst>
          </a:prstGeom>
          <a:solidFill>
            <a:srgbClr val="12275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rgbClr val="9A1F4E"/>
              </a:solidFill>
              <a:effectLst/>
              <a:latin typeface="Arial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EB72F57-4BB7-5D88-569B-2F3FC2196FE6}"/>
              </a:ext>
            </a:extLst>
          </p:cNvPr>
          <p:cNvSpPr txBox="1"/>
          <p:nvPr/>
        </p:nvSpPr>
        <p:spPr>
          <a:xfrm>
            <a:off x="1891949" y="1729860"/>
            <a:ext cx="4985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한계점 및 토론 </a:t>
            </a:r>
            <a:r>
              <a:rPr lang="en-US" altLang="ko-KR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(Limitations &amp; Discussions)</a:t>
            </a:r>
            <a:endParaRPr lang="ko-KR" altLang="en-US" sz="2000" b="1" dirty="0">
              <a:solidFill>
                <a:srgbClr val="12275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4A24CC2-FBB0-32F4-F482-1EE9DCE1AD24}"/>
              </a:ext>
            </a:extLst>
          </p:cNvPr>
          <p:cNvSpPr txBox="1"/>
          <p:nvPr/>
        </p:nvSpPr>
        <p:spPr>
          <a:xfrm>
            <a:off x="1911844" y="2110456"/>
            <a:ext cx="46971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본 주제의 연구 방향에 있어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리뷰 논문의 한계점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등 논의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DCD9292-7992-5B6A-A39D-3F6EF1859311}"/>
              </a:ext>
            </a:extLst>
          </p:cNvPr>
          <p:cNvSpPr txBox="1"/>
          <p:nvPr/>
        </p:nvSpPr>
        <p:spPr>
          <a:xfrm>
            <a:off x="1891949" y="2652408"/>
            <a:ext cx="1771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b="1" dirty="0">
                <a:solidFill>
                  <a:srgbClr val="12275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향후 연구 방안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63D5396-8747-F0DB-A672-B9552FEC6550}"/>
              </a:ext>
            </a:extLst>
          </p:cNvPr>
          <p:cNvSpPr txBox="1"/>
          <p:nvPr/>
        </p:nvSpPr>
        <p:spPr>
          <a:xfrm>
            <a:off x="1911844" y="3033004"/>
            <a:ext cx="4142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리뷰 논문의 개선 방안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본 주제로의 적용 방안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등</a:t>
            </a:r>
          </a:p>
        </p:txBody>
      </p:sp>
      <p:sp>
        <p:nvSpPr>
          <p:cNvPr id="97" name="제목 96">
            <a:extLst>
              <a:ext uri="{FF2B5EF4-FFF2-40B4-BE49-F238E27FC236}">
                <a16:creationId xmlns:a16="http://schemas.microsoft.com/office/drawing/2014/main" id="{6449DDCE-00F9-EE78-73DB-E3DB540E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88845530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7B64757B-96D9-EFBA-0C96-626D20E91C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8312034" cy="4667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프로젝트 목표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  <a:latin typeface="+mn-ea"/>
              <a:ea typeface="+mn-ea"/>
            </a:endParaRPr>
          </a:p>
          <a:p>
            <a:pPr marL="0" indent="0">
              <a:lnSpc>
                <a:spcPct val="130000"/>
              </a:lnSpc>
              <a:spcBef>
                <a:spcPts val="600"/>
              </a:spcBef>
              <a:buNone/>
            </a:pPr>
            <a:endParaRPr lang="en-US" altLang="ko-KR" sz="1800" kern="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0" indent="0">
              <a:lnSpc>
                <a:spcPct val="130000"/>
              </a:lnSpc>
              <a:spcBef>
                <a:spcPts val="600"/>
              </a:spcBef>
              <a:buNone/>
            </a:pPr>
            <a:endParaRPr lang="en-US" altLang="ko-KR" sz="1400" kern="0" dirty="0">
              <a:solidFill>
                <a:schemeClr val="tx1"/>
              </a:solidFill>
              <a:latin typeface="+mn-ea"/>
              <a:ea typeface="+mn-ea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프로젝트 배경</a:t>
            </a:r>
            <a:r>
              <a:rPr lang="en-US" altLang="ko-KR" sz="1800" kern="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800" kern="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및 필요성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  <a:latin typeface="+mn-ea"/>
              <a:ea typeface="+mn-ea"/>
            </a:endParaRPr>
          </a:p>
          <a:p>
            <a:pPr marL="586160" lvl="1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arenR"/>
            </a:pPr>
            <a:r>
              <a:rPr lang="ko-KR" altLang="en-US" sz="1600" kern="0" dirty="0">
                <a:solidFill>
                  <a:schemeClr val="tx1"/>
                </a:solidFill>
                <a:latin typeface="+mn-ea"/>
                <a:ea typeface="+mn-ea"/>
              </a:rPr>
              <a:t>프로젝트 배경</a:t>
            </a:r>
            <a:endParaRPr lang="en-US" altLang="ko-KR" sz="1600" kern="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806450" lvl="2" indent="-179388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아스팔트 도로의 포트홀은 매년 수천 건의 사고를 유발하며</a:t>
            </a:r>
            <a:r>
              <a:rPr lang="en-US" altLang="ko-KR" ker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인명 및 재산 피해의 주요 원인으로</a:t>
            </a:r>
            <a:r>
              <a:rPr lang="en-US" altLang="ko-KR" kern="0">
                <a:solidFill>
                  <a:schemeClr val="tx1"/>
                </a:solidFill>
                <a:latin typeface="+mn-ea"/>
                <a:ea typeface="+mn-ea"/>
              </a:rPr>
              <a:t>,</a:t>
            </a: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 자동화된 포트홀 탐지 시스템의 수요가 증가하고 있으며</a:t>
            </a:r>
            <a:r>
              <a:rPr lang="en-US" altLang="ko-KR" ker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머신러닝과 딥러닝 기반 탐지기술이 활발히 연구되고 있음</a:t>
            </a:r>
            <a:endParaRPr lang="en-US" altLang="ko-KR" kern="0">
              <a:solidFill>
                <a:schemeClr val="tx1"/>
              </a:solidFill>
              <a:latin typeface="+mn-ea"/>
              <a:ea typeface="+mn-ea"/>
            </a:endParaRPr>
          </a:p>
          <a:p>
            <a:pPr marL="806450" lvl="2" indent="-179388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그러나 포트홀은 다양한 모양</a:t>
            </a:r>
            <a:r>
              <a:rPr lang="en-US" altLang="ko-KR" ker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그림자</a:t>
            </a:r>
            <a:r>
              <a:rPr lang="en-US" altLang="ko-KR" ker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물 고임 등으로 인해 탐지가 어려우며</a:t>
            </a:r>
            <a:r>
              <a:rPr lang="en-US" altLang="ko-KR" ker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모델의 탐지 성능을 끌어올리기 위해선 전처리 과정이 매우 중요</a:t>
            </a:r>
            <a:endParaRPr lang="en-US" altLang="ko-KR" kern="0">
              <a:solidFill>
                <a:schemeClr val="tx1"/>
              </a:solidFill>
              <a:latin typeface="+mn-ea"/>
              <a:ea typeface="+mn-ea"/>
            </a:endParaRPr>
          </a:p>
          <a:p>
            <a:pPr marL="806450" lvl="2" indent="-179388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kern="0">
                <a:solidFill>
                  <a:schemeClr val="accent1"/>
                </a:solidFill>
                <a:latin typeface="+mn-ea"/>
                <a:ea typeface="+mn-ea"/>
              </a:rPr>
              <a:t>본 연구의 전처리 과정과 더불어 데이터 증감으로써의 역할도 할 수 있을지 검토</a:t>
            </a:r>
            <a:br>
              <a:rPr lang="en-US" altLang="ko-KR" sz="1400" kern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</a:br>
            <a:endParaRPr lang="en-US" altLang="ko-KR" sz="1400" kern="0">
              <a:solidFill>
                <a:schemeClr val="accent1">
                  <a:lumMod val="75000"/>
                </a:schemeClr>
              </a:solidFill>
              <a:latin typeface="+mn-ea"/>
              <a:ea typeface="+mn-ea"/>
            </a:endParaRPr>
          </a:p>
          <a:p>
            <a:pPr marL="586160" lvl="1" indent="-342900">
              <a:lnSpc>
                <a:spcPct val="130000"/>
              </a:lnSpc>
              <a:spcBef>
                <a:spcPts val="600"/>
              </a:spcBef>
              <a:buFont typeface="+mj-lt"/>
              <a:buAutoNum type="arabicParenR"/>
            </a:pPr>
            <a:r>
              <a:rPr lang="ko-KR" altLang="en-US" sz="1600" kern="0">
                <a:solidFill>
                  <a:schemeClr val="tx1"/>
                </a:solidFill>
                <a:latin typeface="+mn-ea"/>
                <a:ea typeface="+mn-ea"/>
              </a:rPr>
              <a:t>프로젝트 </a:t>
            </a:r>
            <a:r>
              <a:rPr lang="ko-KR" altLang="en-US" sz="1600" kern="0" dirty="0">
                <a:solidFill>
                  <a:schemeClr val="tx1"/>
                </a:solidFill>
                <a:latin typeface="+mn-ea"/>
                <a:ea typeface="+mn-ea"/>
              </a:rPr>
              <a:t>필요성</a:t>
            </a:r>
            <a:endParaRPr lang="en-US" altLang="ko-KR" sz="1600" kern="0" dirty="0">
              <a:solidFill>
                <a:schemeClr val="tx1"/>
              </a:solidFill>
              <a:latin typeface="+mn-ea"/>
              <a:ea typeface="+mn-ea"/>
            </a:endParaRPr>
          </a:p>
          <a:p>
            <a:pPr marL="806450" lvl="2" indent="-179388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기존 연구들은 형태학적 필터 기반의 전처리에 집중했으나</a:t>
            </a:r>
            <a:r>
              <a:rPr lang="en-US" altLang="ko-KR" kern="0">
                <a:solidFill>
                  <a:schemeClr val="tx1"/>
                </a:solidFill>
                <a:latin typeface="+mn-ea"/>
                <a:ea typeface="+mn-ea"/>
              </a:rPr>
              <a:t>, </a:t>
            </a: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딥러닝 모델이 특징을 학습하기 어렵게 만드는 한계가 존재함</a:t>
            </a:r>
            <a:r>
              <a:rPr lang="en-US" altLang="ko-KR" kern="0">
                <a:solidFill>
                  <a:schemeClr val="tx1"/>
                </a:solidFill>
                <a:latin typeface="+mn-ea"/>
                <a:ea typeface="+mn-ea"/>
              </a:rPr>
              <a:t>. </a:t>
            </a:r>
            <a:r>
              <a:rPr lang="ko-KR" altLang="en-US" kern="0">
                <a:solidFill>
                  <a:schemeClr val="tx1"/>
                </a:solidFill>
                <a:latin typeface="+mn-ea"/>
                <a:ea typeface="+mn-ea"/>
              </a:rPr>
              <a:t>본 연구는 형태와 질감 정보를 동시에 강조하여 모델이 더 풍부한 특징을 학습할 수 있도록 함</a:t>
            </a:r>
            <a:endParaRPr lang="en-US" altLang="ko-KR" sz="1100" kern="0" dirty="0">
              <a:solidFill>
                <a:srgbClr val="0033CC"/>
              </a:solidFill>
              <a:latin typeface="+mn-ea"/>
              <a:ea typeface="+mn-ea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4C633F-B60D-FEBA-ED2F-B3F10B030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</a:t>
            </a:r>
            <a:r>
              <a:rPr lang="en-US" altLang="ko-KR" dirty="0"/>
              <a:t>#1 </a:t>
            </a:r>
            <a:r>
              <a:rPr lang="ko-KR" altLang="en-US" dirty="0"/>
              <a:t>개요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6A8B6B-70B6-9BA1-A6F4-9C37D6172746}"/>
              </a:ext>
            </a:extLst>
          </p:cNvPr>
          <p:cNvSpPr/>
          <p:nvPr/>
        </p:nvSpPr>
        <p:spPr bwMode="auto">
          <a:xfrm>
            <a:off x="748275" y="1578798"/>
            <a:ext cx="7650085" cy="5364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600">
                <a:solidFill>
                  <a:schemeClr val="tx1"/>
                </a:solidFill>
                <a:latin typeface="Arial" charset="0"/>
              </a:rPr>
              <a:t>딥러닝 모델의 성능을 향상시키기 위한 이미지 전처리 프로세싱과 증강</a:t>
            </a: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89474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0A5F2-7333-2989-E46D-29A50FA32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0F5F631E-60A0-8C05-A9CF-FE833ECC8C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8312034" cy="320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선정 논문</a:t>
            </a:r>
            <a:endParaRPr lang="en-US" altLang="ko-KR" kern="0" dirty="0">
              <a:solidFill>
                <a:srgbClr val="0033CC"/>
              </a:solidFill>
              <a:latin typeface="+mn-ea"/>
              <a:ea typeface="+mn-ea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25FF8C-6426-1564-3CD2-9A95BB71F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</a:t>
            </a:r>
            <a:r>
              <a:rPr lang="en-US" altLang="ko-KR" dirty="0"/>
              <a:t>#1 </a:t>
            </a:r>
            <a:r>
              <a:rPr lang="ko-KR" altLang="en-US" dirty="0"/>
              <a:t>개요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B8F3DBF-004E-4701-0AE5-0DCDC650A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85229"/>
              </p:ext>
            </p:extLst>
          </p:nvPr>
        </p:nvGraphicFramePr>
        <p:xfrm>
          <a:off x="557814" y="1564144"/>
          <a:ext cx="8100090" cy="18356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8719">
                  <a:extLst>
                    <a:ext uri="{9D8B030D-6E8A-4147-A177-3AD203B41FA5}">
                      <a16:colId xmlns:a16="http://schemas.microsoft.com/office/drawing/2014/main" val="4170148597"/>
                    </a:ext>
                  </a:extLst>
                </a:gridCol>
                <a:gridCol w="6251371">
                  <a:extLst>
                    <a:ext uri="{9D8B030D-6E8A-4147-A177-3AD203B41FA5}">
                      <a16:colId xmlns:a16="http://schemas.microsoft.com/office/drawing/2014/main" val="974918593"/>
                    </a:ext>
                  </a:extLst>
                </a:gridCol>
              </a:tblGrid>
              <a:tr h="399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논문 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27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+mn-ea"/>
                          <a:ea typeface="+mn-ea"/>
                        </a:rPr>
                        <a:t>딥러닝 모델에서 포트홀 데이터셋의 성능 향상을 위한 전처리 방법 제안과 </a:t>
                      </a:r>
                      <a:r>
                        <a:rPr lang="en-US" altLang="ko-KR" sz="1400">
                          <a:latin typeface="+mn-ea"/>
                          <a:ea typeface="+mn-ea"/>
                        </a:rPr>
                        <a:t>YOLO </a:t>
                      </a:r>
                      <a:r>
                        <a:rPr lang="ko-KR" altLang="en-US" sz="1400">
                          <a:latin typeface="+mn-ea"/>
                          <a:ea typeface="+mn-ea"/>
                        </a:rPr>
                        <a:t>모델을 통한 검증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087363"/>
                  </a:ext>
                </a:extLst>
              </a:tr>
              <a:tr h="399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출판사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저널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27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+mn-ea"/>
                          <a:ea typeface="+mn-ea"/>
                        </a:rPr>
                        <a:t>한국융합신호처리학회 </a:t>
                      </a:r>
                      <a:r>
                        <a:rPr lang="en-US" altLang="ko-KR" sz="1400"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400">
                          <a:latin typeface="+mn-ea"/>
                          <a:ea typeface="+mn-ea"/>
                        </a:rPr>
                        <a:t>융합신호처리학회 논문지 </a:t>
                      </a:r>
                      <a:r>
                        <a:rPr lang="en-US" altLang="ko-KR" sz="1400">
                          <a:latin typeface="+mn-ea"/>
                          <a:ea typeface="+mn-ea"/>
                        </a:rPr>
                        <a:t>(JISPS)(The Journal of Korea Institute of Convergence Signal Processing)</a:t>
                      </a:r>
                      <a:endParaRPr lang="ko-KR" altLang="en-US" sz="14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112152"/>
                  </a:ext>
                </a:extLst>
              </a:tr>
              <a:tr h="3996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IF/JCR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275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+mn-ea"/>
                          <a:ea typeface="+mn-ea"/>
                        </a:rPr>
                        <a:t>-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311154"/>
                  </a:ext>
                </a:extLst>
              </a:tr>
              <a:tr h="399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인용횟수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275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+mn-ea"/>
                          <a:ea typeface="+mn-ea"/>
                        </a:rPr>
                        <a:t>KCI </a:t>
                      </a:r>
                      <a:r>
                        <a:rPr lang="ko-KR" altLang="en-US" sz="1400">
                          <a:latin typeface="+mn-ea"/>
                          <a:ea typeface="+mn-ea"/>
                        </a:rPr>
                        <a:t>기준 </a:t>
                      </a:r>
                      <a:r>
                        <a:rPr lang="en-US" altLang="ko-KR" sz="140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400">
                          <a:latin typeface="+mn-ea"/>
                          <a:ea typeface="+mn-ea"/>
                        </a:rPr>
                        <a:t>회 인용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9723098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06BAFE4B-2AC4-3602-D7D6-B9140FE73E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3677428"/>
            <a:ext cx="8312034" cy="320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팀 구성원 소개 및 역할분담</a:t>
            </a:r>
            <a:endParaRPr lang="en-US" altLang="ko-KR" kern="0" dirty="0">
              <a:solidFill>
                <a:srgbClr val="0033CC"/>
              </a:solidFill>
              <a:latin typeface="+mn-ea"/>
              <a:ea typeface="+mn-ea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C857B6F-F7AE-112C-B57B-241477F18A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0564768"/>
              </p:ext>
            </p:extLst>
          </p:nvPr>
        </p:nvGraphicFramePr>
        <p:xfrm>
          <a:off x="557814" y="4129070"/>
          <a:ext cx="8100092" cy="15985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25023">
                  <a:extLst>
                    <a:ext uri="{9D8B030D-6E8A-4147-A177-3AD203B41FA5}">
                      <a16:colId xmlns:a16="http://schemas.microsoft.com/office/drawing/2014/main" val="4170148597"/>
                    </a:ext>
                  </a:extLst>
                </a:gridCol>
                <a:gridCol w="2025023">
                  <a:extLst>
                    <a:ext uri="{9D8B030D-6E8A-4147-A177-3AD203B41FA5}">
                      <a16:colId xmlns:a16="http://schemas.microsoft.com/office/drawing/2014/main" val="974918593"/>
                    </a:ext>
                  </a:extLst>
                </a:gridCol>
                <a:gridCol w="2025023">
                  <a:extLst>
                    <a:ext uri="{9D8B030D-6E8A-4147-A177-3AD203B41FA5}">
                      <a16:colId xmlns:a16="http://schemas.microsoft.com/office/drawing/2014/main" val="1175147742"/>
                    </a:ext>
                  </a:extLst>
                </a:gridCol>
                <a:gridCol w="2025023">
                  <a:extLst>
                    <a:ext uri="{9D8B030D-6E8A-4147-A177-3AD203B41FA5}">
                      <a16:colId xmlns:a16="http://schemas.microsoft.com/office/drawing/2014/main" val="165681411"/>
                    </a:ext>
                  </a:extLst>
                </a:gridCol>
              </a:tblGrid>
              <a:tr h="399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275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소속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275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직위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275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역할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227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087363"/>
                  </a:ext>
                </a:extLst>
              </a:tr>
              <a:tr h="399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전창수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우영메디칼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연구소장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팀장 </a:t>
                      </a:r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자료조사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112152"/>
                  </a:ext>
                </a:extLst>
              </a:tr>
              <a:tr h="399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강태현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엠티에스코퍼레이션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대리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팀원 </a:t>
                      </a:r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/ PPT </a:t>
                      </a:r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제작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311154"/>
                  </a:ext>
                </a:extLst>
              </a:tr>
              <a:tr h="399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이경재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주</a:t>
                      </a:r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보아스 </a:t>
                      </a:r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연구원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팀원 </a:t>
                      </a:r>
                      <a:r>
                        <a:rPr lang="en-US" altLang="ko-KR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40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발표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97230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392857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410D13-A7F8-4502-DD65-20B5774B9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6ADA9890-26D2-8E29-0383-8BD35A6072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419" y="1088974"/>
            <a:ext cx="6220603" cy="328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도로 안전을 위한 포트홀 탐지의 중요성과 딥러닝의 한계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DE800F3-E48B-C1FF-262C-90F450174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서론 </a:t>
            </a:r>
            <a:r>
              <a:rPr lang="en-US" altLang="ko-KR" dirty="0"/>
              <a:t>(Introduction)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FED6D53-DDD4-E391-7D01-C6CB8348A65D}"/>
              </a:ext>
            </a:extLst>
          </p:cNvPr>
          <p:cNvGrpSpPr/>
          <p:nvPr/>
        </p:nvGrpSpPr>
        <p:grpSpPr>
          <a:xfrm>
            <a:off x="656956" y="1898983"/>
            <a:ext cx="7830088" cy="3241423"/>
            <a:chOff x="1872082" y="2257600"/>
            <a:chExt cx="5782198" cy="249173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A3B755B-1850-9827-109A-543DB80577DC}"/>
                </a:ext>
              </a:extLst>
            </p:cNvPr>
            <p:cNvGrpSpPr/>
            <p:nvPr/>
          </p:nvGrpSpPr>
          <p:grpSpPr>
            <a:xfrm>
              <a:off x="3761991" y="2258987"/>
              <a:ext cx="2182203" cy="307283"/>
              <a:chOff x="4948040" y="2224952"/>
              <a:chExt cx="3879472" cy="546282"/>
            </a:xfrm>
          </p:grpSpPr>
          <p:sp>
            <p:nvSpPr>
              <p:cNvPr id="55" name="양쪽 모서리가 둥근 사각형 126">
                <a:extLst>
                  <a:ext uri="{FF2B5EF4-FFF2-40B4-BE49-F238E27FC236}">
                    <a16:creationId xmlns:a16="http://schemas.microsoft.com/office/drawing/2014/main" id="{3142DE65-0735-7F0D-7010-AD4916DE5A13}"/>
                  </a:ext>
                </a:extLst>
              </p:cNvPr>
              <p:cNvSpPr/>
              <p:nvPr/>
            </p:nvSpPr>
            <p:spPr>
              <a:xfrm rot="5400000">
                <a:off x="6643746" y="529246"/>
                <a:ext cx="488059" cy="3879472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56" name="직각 삼각형 55">
                <a:extLst>
                  <a:ext uri="{FF2B5EF4-FFF2-40B4-BE49-F238E27FC236}">
                    <a16:creationId xmlns:a16="http://schemas.microsoft.com/office/drawing/2014/main" id="{F80B9D3F-124D-293B-AC7B-2D23954ED809}"/>
                  </a:ext>
                </a:extLst>
              </p:cNvPr>
              <p:cNvSpPr/>
              <p:nvPr/>
            </p:nvSpPr>
            <p:spPr>
              <a:xfrm flipH="1" flipV="1">
                <a:off x="4948044" y="2710667"/>
                <a:ext cx="57456" cy="60567"/>
              </a:xfrm>
              <a:prstGeom prst="rt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3FC1785-4F60-AE25-5C55-777B5B52AB06}"/>
                </a:ext>
              </a:extLst>
            </p:cNvPr>
            <p:cNvGrpSpPr/>
            <p:nvPr/>
          </p:nvGrpSpPr>
          <p:grpSpPr>
            <a:xfrm>
              <a:off x="3761993" y="3576306"/>
              <a:ext cx="2182203" cy="307096"/>
              <a:chOff x="4948043" y="4271957"/>
              <a:chExt cx="3879471" cy="545948"/>
            </a:xfrm>
          </p:grpSpPr>
          <p:sp>
            <p:nvSpPr>
              <p:cNvPr id="53" name="양쪽 모서리가 둥근 사각형 126">
                <a:extLst>
                  <a:ext uri="{FF2B5EF4-FFF2-40B4-BE49-F238E27FC236}">
                    <a16:creationId xmlns:a16="http://schemas.microsoft.com/office/drawing/2014/main" id="{7FD6C226-65AB-3788-9177-03BAB7570196}"/>
                  </a:ext>
                </a:extLst>
              </p:cNvPr>
              <p:cNvSpPr/>
              <p:nvPr/>
            </p:nvSpPr>
            <p:spPr>
              <a:xfrm rot="5400000">
                <a:off x="6643750" y="2576250"/>
                <a:ext cx="488057" cy="3879471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2E7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  <p:sp>
            <p:nvSpPr>
              <p:cNvPr id="54" name="직각 삼각형 53">
                <a:extLst>
                  <a:ext uri="{FF2B5EF4-FFF2-40B4-BE49-F238E27FC236}">
                    <a16:creationId xmlns:a16="http://schemas.microsoft.com/office/drawing/2014/main" id="{7D75F98A-627F-A23F-1E41-E77E30DFB303}"/>
                  </a:ext>
                </a:extLst>
              </p:cNvPr>
              <p:cNvSpPr/>
              <p:nvPr/>
            </p:nvSpPr>
            <p:spPr>
              <a:xfrm flipH="1" flipV="1">
                <a:off x="4948045" y="4757338"/>
                <a:ext cx="57456" cy="60567"/>
              </a:xfrm>
              <a:prstGeom prst="rtTriangle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+mn-ea"/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0EA78E5-7977-C2F8-72A5-D8A2BA2FBB97}"/>
                </a:ext>
              </a:extLst>
            </p:cNvPr>
            <p:cNvGrpSpPr/>
            <p:nvPr/>
          </p:nvGrpSpPr>
          <p:grpSpPr>
            <a:xfrm>
              <a:off x="2083149" y="2479383"/>
              <a:ext cx="1023143" cy="2197805"/>
              <a:chOff x="5239281" y="2245212"/>
              <a:chExt cx="1818921" cy="3907208"/>
            </a:xfrm>
          </p:grpSpPr>
          <p:sp>
            <p:nvSpPr>
              <p:cNvPr id="41" name="자유형 78">
                <a:extLst>
                  <a:ext uri="{FF2B5EF4-FFF2-40B4-BE49-F238E27FC236}">
                    <a16:creationId xmlns:a16="http://schemas.microsoft.com/office/drawing/2014/main" id="{1A3CC6DD-B9A8-268E-BB3D-05C713AC0741}"/>
                  </a:ext>
                </a:extLst>
              </p:cNvPr>
              <p:cNvSpPr/>
              <p:nvPr/>
            </p:nvSpPr>
            <p:spPr>
              <a:xfrm flipH="1">
                <a:off x="6092131" y="2245212"/>
                <a:ext cx="26564" cy="1363766"/>
              </a:xfrm>
              <a:custGeom>
                <a:avLst/>
                <a:gdLst>
                  <a:gd name="connsiteX0" fmla="*/ 0 w 175353"/>
                  <a:gd name="connsiteY0" fmla="*/ 0 h 1630680"/>
                  <a:gd name="connsiteX1" fmla="*/ 175260 w 175353"/>
                  <a:gd name="connsiteY1" fmla="*/ 347980 h 1630680"/>
                  <a:gd name="connsiteX2" fmla="*/ 25400 w 175353"/>
                  <a:gd name="connsiteY2" fmla="*/ 990600 h 1630680"/>
                  <a:gd name="connsiteX3" fmla="*/ 91440 w 175353"/>
                  <a:gd name="connsiteY3" fmla="*/ 1630680 h 1630680"/>
                  <a:gd name="connsiteX0" fmla="*/ 0 w 91441"/>
                  <a:gd name="connsiteY0" fmla="*/ 0 h 1630680"/>
                  <a:gd name="connsiteX1" fmla="*/ 39511 w 91441"/>
                  <a:gd name="connsiteY1" fmla="*/ 354035 h 1630680"/>
                  <a:gd name="connsiteX2" fmla="*/ 25400 w 91441"/>
                  <a:gd name="connsiteY2" fmla="*/ 990600 h 1630680"/>
                  <a:gd name="connsiteX3" fmla="*/ 91440 w 91441"/>
                  <a:gd name="connsiteY3" fmla="*/ 1630680 h 1630680"/>
                  <a:gd name="connsiteX0" fmla="*/ 52859 w 84662"/>
                  <a:gd name="connsiteY0" fmla="*/ 0 h 1630680"/>
                  <a:gd name="connsiteX1" fmla="*/ 16954 w 84662"/>
                  <a:gd name="connsiteY1" fmla="*/ 354035 h 1630680"/>
                  <a:gd name="connsiteX2" fmla="*/ 2843 w 84662"/>
                  <a:gd name="connsiteY2" fmla="*/ 990600 h 1630680"/>
                  <a:gd name="connsiteX3" fmla="*/ 68883 w 84662"/>
                  <a:gd name="connsiteY3" fmla="*/ 1630680 h 1630680"/>
                  <a:gd name="connsiteX0" fmla="*/ 52859 w 68884"/>
                  <a:gd name="connsiteY0" fmla="*/ 0 h 1630680"/>
                  <a:gd name="connsiteX1" fmla="*/ 16954 w 68884"/>
                  <a:gd name="connsiteY1" fmla="*/ 354035 h 1630680"/>
                  <a:gd name="connsiteX2" fmla="*/ 2843 w 68884"/>
                  <a:gd name="connsiteY2" fmla="*/ 990600 h 1630680"/>
                  <a:gd name="connsiteX3" fmla="*/ 68883 w 68884"/>
                  <a:gd name="connsiteY3" fmla="*/ 1630680 h 1630680"/>
                  <a:gd name="connsiteX0" fmla="*/ 14353 w 130933"/>
                  <a:gd name="connsiteY0" fmla="*/ 0 h 1630680"/>
                  <a:gd name="connsiteX1" fmla="*/ 79003 w 130933"/>
                  <a:gd name="connsiteY1" fmla="*/ 354035 h 1630680"/>
                  <a:gd name="connsiteX2" fmla="*/ 64892 w 130933"/>
                  <a:gd name="connsiteY2" fmla="*/ 990600 h 1630680"/>
                  <a:gd name="connsiteX3" fmla="*/ 130932 w 130933"/>
                  <a:gd name="connsiteY3" fmla="*/ 1630680 h 1630680"/>
                  <a:gd name="connsiteX0" fmla="*/ 0 w 116580"/>
                  <a:gd name="connsiteY0" fmla="*/ 0 h 1630680"/>
                  <a:gd name="connsiteX1" fmla="*/ 64650 w 116580"/>
                  <a:gd name="connsiteY1" fmla="*/ 354035 h 1630680"/>
                  <a:gd name="connsiteX2" fmla="*/ 50539 w 116580"/>
                  <a:gd name="connsiteY2" fmla="*/ 990600 h 1630680"/>
                  <a:gd name="connsiteX3" fmla="*/ 116579 w 116580"/>
                  <a:gd name="connsiteY3" fmla="*/ 1630680 h 1630680"/>
                  <a:gd name="connsiteX0" fmla="*/ 0 w 78872"/>
                  <a:gd name="connsiteY0" fmla="*/ 0 h 1625633"/>
                  <a:gd name="connsiteX1" fmla="*/ 26942 w 78872"/>
                  <a:gd name="connsiteY1" fmla="*/ 348988 h 1625633"/>
                  <a:gd name="connsiteX2" fmla="*/ 12831 w 78872"/>
                  <a:gd name="connsiteY2" fmla="*/ 985553 h 1625633"/>
                  <a:gd name="connsiteX3" fmla="*/ 78871 w 78872"/>
                  <a:gd name="connsiteY3" fmla="*/ 1625633 h 162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872" h="1625633">
                    <a:moveTo>
                      <a:pt x="0" y="0"/>
                    </a:moveTo>
                    <a:cubicBezTo>
                      <a:pt x="47803" y="101532"/>
                      <a:pt x="24804" y="184729"/>
                      <a:pt x="26942" y="348988"/>
                    </a:cubicBezTo>
                    <a:cubicBezTo>
                      <a:pt x="29080" y="513247"/>
                      <a:pt x="26801" y="771770"/>
                      <a:pt x="12831" y="985553"/>
                    </a:cubicBezTo>
                    <a:cubicBezTo>
                      <a:pt x="-1139" y="1199336"/>
                      <a:pt x="38866" y="1412484"/>
                      <a:pt x="78871" y="1625633"/>
                    </a:cubicBezTo>
                  </a:path>
                </a:pathLst>
              </a:custGeom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9BB9C32B-D80A-B825-3447-C565D5146C80}"/>
                  </a:ext>
                </a:extLst>
              </p:cNvPr>
              <p:cNvGrpSpPr/>
              <p:nvPr/>
            </p:nvGrpSpPr>
            <p:grpSpPr>
              <a:xfrm>
                <a:off x="5451745" y="3609971"/>
                <a:ext cx="1440909" cy="2012241"/>
                <a:chOff x="3801651" y="2921767"/>
                <a:chExt cx="1098918" cy="1534647"/>
              </a:xfrm>
            </p:grpSpPr>
            <p:grpSp>
              <p:nvGrpSpPr>
                <p:cNvPr id="46" name="그룹 45">
                  <a:extLst>
                    <a:ext uri="{FF2B5EF4-FFF2-40B4-BE49-F238E27FC236}">
                      <a16:creationId xmlns:a16="http://schemas.microsoft.com/office/drawing/2014/main" id="{43D97219-DCD3-07B2-C443-63CFF839C5E1}"/>
                    </a:ext>
                  </a:extLst>
                </p:cNvPr>
                <p:cNvGrpSpPr/>
                <p:nvPr/>
              </p:nvGrpSpPr>
              <p:grpSpPr>
                <a:xfrm>
                  <a:off x="3801651" y="3106664"/>
                  <a:ext cx="1098918" cy="1349750"/>
                  <a:chOff x="3286569" y="2297782"/>
                  <a:chExt cx="1036975" cy="1273669"/>
                </a:xfrm>
              </p:grpSpPr>
              <p:sp>
                <p:nvSpPr>
                  <p:cNvPr id="51" name="타원 1">
                    <a:extLst>
                      <a:ext uri="{FF2B5EF4-FFF2-40B4-BE49-F238E27FC236}">
                        <a16:creationId xmlns:a16="http://schemas.microsoft.com/office/drawing/2014/main" id="{8797B20B-7B81-2486-EC24-D0D39CE23675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218100" y="2466007"/>
                    <a:ext cx="1220097" cy="990791"/>
                  </a:xfrm>
                  <a:custGeom>
                    <a:avLst/>
                    <a:gdLst>
                      <a:gd name="connsiteX0" fmla="*/ 12278 w 1924293"/>
                      <a:gd name="connsiteY0" fmla="*/ 769011 h 1524000"/>
                      <a:gd name="connsiteX1" fmla="*/ 369809 w 1924293"/>
                      <a:gd name="connsiteY1" fmla="*/ 411480 h 1524000"/>
                      <a:gd name="connsiteX2" fmla="*/ 493444 w 1924293"/>
                      <a:gd name="connsiteY2" fmla="*/ 434755 h 1524000"/>
                      <a:gd name="connsiteX3" fmla="*/ 1147053 w 1924293"/>
                      <a:gd name="connsiteY3" fmla="*/ 0 h 1524000"/>
                      <a:gd name="connsiteX4" fmla="*/ 1924293 w 1924293"/>
                      <a:gd name="connsiteY4" fmla="*/ 777240 h 1524000"/>
                      <a:gd name="connsiteX5" fmla="*/ 1157213 w 1924293"/>
                      <a:gd name="connsiteY5" fmla="*/ 1524000 h 1524000"/>
                      <a:gd name="connsiteX6" fmla="*/ 488000 w 1924293"/>
                      <a:gd name="connsiteY6" fmla="*/ 1093817 h 1524000"/>
                      <a:gd name="connsiteX7" fmla="*/ 191602 w 1924293"/>
                      <a:gd name="connsiteY7" fmla="*/ 1026160 h 1524000"/>
                      <a:gd name="connsiteX8" fmla="*/ 12278 w 1924293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8304"/>
                      <a:gd name="connsiteX1" fmla="*/ 201709 w 1913671"/>
                      <a:gd name="connsiteY1" fmla="*/ 579120 h 1528304"/>
                      <a:gd name="connsiteX2" fmla="*/ 482822 w 1913671"/>
                      <a:gd name="connsiteY2" fmla="*/ 434755 h 1528304"/>
                      <a:gd name="connsiteX3" fmla="*/ 1136431 w 1913671"/>
                      <a:gd name="connsiteY3" fmla="*/ 0 h 1528304"/>
                      <a:gd name="connsiteX4" fmla="*/ 1913671 w 1913671"/>
                      <a:gd name="connsiteY4" fmla="*/ 777240 h 1528304"/>
                      <a:gd name="connsiteX5" fmla="*/ 1146591 w 1913671"/>
                      <a:gd name="connsiteY5" fmla="*/ 1524000 h 1528304"/>
                      <a:gd name="connsiteX6" fmla="*/ 441820 w 1913671"/>
                      <a:gd name="connsiteY6" fmla="*/ 1088737 h 1528304"/>
                      <a:gd name="connsiteX7" fmla="*/ 180980 w 1913671"/>
                      <a:gd name="connsiteY7" fmla="*/ 1026160 h 1528304"/>
                      <a:gd name="connsiteX8" fmla="*/ 1656 w 1913671"/>
                      <a:gd name="connsiteY8" fmla="*/ 769011 h 1528304"/>
                      <a:gd name="connsiteX0" fmla="*/ 1656 w 1913725"/>
                      <a:gd name="connsiteY0" fmla="*/ 769011 h 1528304"/>
                      <a:gd name="connsiteX1" fmla="*/ 201709 w 1913725"/>
                      <a:gd name="connsiteY1" fmla="*/ 579120 h 1528304"/>
                      <a:gd name="connsiteX2" fmla="*/ 482822 w 1913725"/>
                      <a:gd name="connsiteY2" fmla="*/ 434755 h 1528304"/>
                      <a:gd name="connsiteX3" fmla="*/ 1136431 w 1913725"/>
                      <a:gd name="connsiteY3" fmla="*/ 0 h 1528304"/>
                      <a:gd name="connsiteX4" fmla="*/ 1913671 w 1913725"/>
                      <a:gd name="connsiteY4" fmla="*/ 777240 h 1528304"/>
                      <a:gd name="connsiteX5" fmla="*/ 1146591 w 1913725"/>
                      <a:gd name="connsiteY5" fmla="*/ 1524000 h 1528304"/>
                      <a:gd name="connsiteX6" fmla="*/ 441820 w 1913725"/>
                      <a:gd name="connsiteY6" fmla="*/ 1088737 h 1528304"/>
                      <a:gd name="connsiteX7" fmla="*/ 180980 w 1913725"/>
                      <a:gd name="connsiteY7" fmla="*/ 1026160 h 1528304"/>
                      <a:gd name="connsiteX8" fmla="*/ 1656 w 1913725"/>
                      <a:gd name="connsiteY8" fmla="*/ 769011 h 1528304"/>
                      <a:gd name="connsiteX0" fmla="*/ 1656 w 1913725"/>
                      <a:gd name="connsiteY0" fmla="*/ 769011 h 1524188"/>
                      <a:gd name="connsiteX1" fmla="*/ 201709 w 1913725"/>
                      <a:gd name="connsiteY1" fmla="*/ 579120 h 1524188"/>
                      <a:gd name="connsiteX2" fmla="*/ 482822 w 1913725"/>
                      <a:gd name="connsiteY2" fmla="*/ 434755 h 1524188"/>
                      <a:gd name="connsiteX3" fmla="*/ 1136431 w 1913725"/>
                      <a:gd name="connsiteY3" fmla="*/ 0 h 1524188"/>
                      <a:gd name="connsiteX4" fmla="*/ 1913671 w 1913725"/>
                      <a:gd name="connsiteY4" fmla="*/ 777240 h 1524188"/>
                      <a:gd name="connsiteX5" fmla="*/ 1146591 w 1913725"/>
                      <a:gd name="connsiteY5" fmla="*/ 1524000 h 1524188"/>
                      <a:gd name="connsiteX6" fmla="*/ 441820 w 1913725"/>
                      <a:gd name="connsiteY6" fmla="*/ 1088737 h 1524188"/>
                      <a:gd name="connsiteX7" fmla="*/ 180980 w 1913725"/>
                      <a:gd name="connsiteY7" fmla="*/ 1026160 h 1524188"/>
                      <a:gd name="connsiteX8" fmla="*/ 1656 w 1913725"/>
                      <a:gd name="connsiteY8" fmla="*/ 769011 h 1524188"/>
                      <a:gd name="connsiteX0" fmla="*/ 1656 w 1913724"/>
                      <a:gd name="connsiteY0" fmla="*/ 773261 h 1528438"/>
                      <a:gd name="connsiteX1" fmla="*/ 201709 w 1913724"/>
                      <a:gd name="connsiteY1" fmla="*/ 583370 h 1528438"/>
                      <a:gd name="connsiteX2" fmla="*/ 482822 w 1913724"/>
                      <a:gd name="connsiteY2" fmla="*/ 439005 h 1528438"/>
                      <a:gd name="connsiteX3" fmla="*/ 1136431 w 1913724"/>
                      <a:gd name="connsiteY3" fmla="*/ 4250 h 1528438"/>
                      <a:gd name="connsiteX4" fmla="*/ 1913671 w 1913724"/>
                      <a:gd name="connsiteY4" fmla="*/ 781490 h 1528438"/>
                      <a:gd name="connsiteX5" fmla="*/ 1146591 w 1913724"/>
                      <a:gd name="connsiteY5" fmla="*/ 1528250 h 1528438"/>
                      <a:gd name="connsiteX6" fmla="*/ 441820 w 1913724"/>
                      <a:gd name="connsiteY6" fmla="*/ 1092987 h 1528438"/>
                      <a:gd name="connsiteX7" fmla="*/ 180980 w 1913724"/>
                      <a:gd name="connsiteY7" fmla="*/ 1030410 h 1528438"/>
                      <a:gd name="connsiteX8" fmla="*/ 1656 w 1913724"/>
                      <a:gd name="connsiteY8" fmla="*/ 773261 h 1528438"/>
                      <a:gd name="connsiteX0" fmla="*/ 7310 w 1887047"/>
                      <a:gd name="connsiteY0" fmla="*/ 773260 h 1528438"/>
                      <a:gd name="connsiteX1" fmla="*/ 175032 w 1887047"/>
                      <a:gd name="connsiteY1" fmla="*/ 583370 h 1528438"/>
                      <a:gd name="connsiteX2" fmla="*/ 456145 w 1887047"/>
                      <a:gd name="connsiteY2" fmla="*/ 439005 h 1528438"/>
                      <a:gd name="connsiteX3" fmla="*/ 1109754 w 1887047"/>
                      <a:gd name="connsiteY3" fmla="*/ 4250 h 1528438"/>
                      <a:gd name="connsiteX4" fmla="*/ 1886994 w 1887047"/>
                      <a:gd name="connsiteY4" fmla="*/ 781490 h 1528438"/>
                      <a:gd name="connsiteX5" fmla="*/ 1119914 w 1887047"/>
                      <a:gd name="connsiteY5" fmla="*/ 1528250 h 1528438"/>
                      <a:gd name="connsiteX6" fmla="*/ 415143 w 1887047"/>
                      <a:gd name="connsiteY6" fmla="*/ 1092987 h 1528438"/>
                      <a:gd name="connsiteX7" fmla="*/ 154303 w 1887047"/>
                      <a:gd name="connsiteY7" fmla="*/ 1030410 h 1528438"/>
                      <a:gd name="connsiteX8" fmla="*/ 7310 w 1887047"/>
                      <a:gd name="connsiteY8" fmla="*/ 773260 h 1528438"/>
                      <a:gd name="connsiteX0" fmla="*/ 1783 w 1881520"/>
                      <a:gd name="connsiteY0" fmla="*/ 773260 h 1528438"/>
                      <a:gd name="connsiteX1" fmla="*/ 169505 w 1881520"/>
                      <a:gd name="connsiteY1" fmla="*/ 583370 h 1528438"/>
                      <a:gd name="connsiteX2" fmla="*/ 450618 w 1881520"/>
                      <a:gd name="connsiteY2" fmla="*/ 439005 h 1528438"/>
                      <a:gd name="connsiteX3" fmla="*/ 1104227 w 1881520"/>
                      <a:gd name="connsiteY3" fmla="*/ 4250 h 1528438"/>
                      <a:gd name="connsiteX4" fmla="*/ 1881467 w 1881520"/>
                      <a:gd name="connsiteY4" fmla="*/ 781490 h 1528438"/>
                      <a:gd name="connsiteX5" fmla="*/ 1114387 w 1881520"/>
                      <a:gd name="connsiteY5" fmla="*/ 1528250 h 1528438"/>
                      <a:gd name="connsiteX6" fmla="*/ 409616 w 1881520"/>
                      <a:gd name="connsiteY6" fmla="*/ 1092987 h 1528438"/>
                      <a:gd name="connsiteX7" fmla="*/ 148776 w 1881520"/>
                      <a:gd name="connsiteY7" fmla="*/ 1030410 h 1528438"/>
                      <a:gd name="connsiteX8" fmla="*/ 1783 w 1881520"/>
                      <a:gd name="connsiteY8" fmla="*/ 773260 h 1528438"/>
                      <a:gd name="connsiteX0" fmla="*/ 2439 w 1882176"/>
                      <a:gd name="connsiteY0" fmla="*/ 773260 h 1528438"/>
                      <a:gd name="connsiteX1" fmla="*/ 170161 w 1882176"/>
                      <a:gd name="connsiteY1" fmla="*/ 583370 h 1528438"/>
                      <a:gd name="connsiteX2" fmla="*/ 451274 w 1882176"/>
                      <a:gd name="connsiteY2" fmla="*/ 439005 h 1528438"/>
                      <a:gd name="connsiteX3" fmla="*/ 1104883 w 1882176"/>
                      <a:gd name="connsiteY3" fmla="*/ 4250 h 1528438"/>
                      <a:gd name="connsiteX4" fmla="*/ 1882123 w 1882176"/>
                      <a:gd name="connsiteY4" fmla="*/ 781490 h 1528438"/>
                      <a:gd name="connsiteX5" fmla="*/ 1115043 w 1882176"/>
                      <a:gd name="connsiteY5" fmla="*/ 1528250 h 1528438"/>
                      <a:gd name="connsiteX6" fmla="*/ 410272 w 1882176"/>
                      <a:gd name="connsiteY6" fmla="*/ 1092987 h 1528438"/>
                      <a:gd name="connsiteX7" fmla="*/ 149432 w 1882176"/>
                      <a:gd name="connsiteY7" fmla="*/ 1030410 h 1528438"/>
                      <a:gd name="connsiteX8" fmla="*/ 2439 w 1882176"/>
                      <a:gd name="connsiteY8" fmla="*/ 773260 h 1528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82176" h="1528438">
                        <a:moveTo>
                          <a:pt x="2439" y="773260"/>
                        </a:moveTo>
                        <a:cubicBezTo>
                          <a:pt x="-14678" y="569449"/>
                          <a:pt x="60093" y="594997"/>
                          <a:pt x="170161" y="583370"/>
                        </a:cubicBezTo>
                        <a:cubicBezTo>
                          <a:pt x="262916" y="573572"/>
                          <a:pt x="313777" y="588978"/>
                          <a:pt x="451274" y="439005"/>
                        </a:cubicBezTo>
                        <a:cubicBezTo>
                          <a:pt x="588771" y="289032"/>
                          <a:pt x="830582" y="29650"/>
                          <a:pt x="1104883" y="4250"/>
                        </a:cubicBezTo>
                        <a:cubicBezTo>
                          <a:pt x="1532312" y="-35330"/>
                          <a:pt x="1887201" y="199832"/>
                          <a:pt x="1882123" y="781490"/>
                        </a:cubicBezTo>
                        <a:cubicBezTo>
                          <a:pt x="1877045" y="1363148"/>
                          <a:pt x="1365695" y="1534982"/>
                          <a:pt x="1115043" y="1528250"/>
                        </a:cubicBezTo>
                        <a:cubicBezTo>
                          <a:pt x="778297" y="1519206"/>
                          <a:pt x="516560" y="1146329"/>
                          <a:pt x="410272" y="1092987"/>
                        </a:cubicBezTo>
                        <a:cubicBezTo>
                          <a:pt x="303984" y="1039645"/>
                          <a:pt x="189471" y="1030410"/>
                          <a:pt x="149432" y="1030410"/>
                        </a:cubicBezTo>
                        <a:cubicBezTo>
                          <a:pt x="-48027" y="1030410"/>
                          <a:pt x="19556" y="977071"/>
                          <a:pt x="2439" y="773260"/>
                        </a:cubicBezTo>
                        <a:close/>
                      </a:path>
                    </a:pathLst>
                  </a:custGeom>
                  <a:solidFill>
                    <a:srgbClr val="ED7D31">
                      <a:alpha val="34902"/>
                    </a:srgbClr>
                  </a:solidFill>
                  <a:ln w="190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  <p:sp>
                <p:nvSpPr>
                  <p:cNvPr id="52" name="타원 1">
                    <a:extLst>
                      <a:ext uri="{FF2B5EF4-FFF2-40B4-BE49-F238E27FC236}">
                        <a16:creationId xmlns:a16="http://schemas.microsoft.com/office/drawing/2014/main" id="{75D974C5-D494-8BF8-9936-319D8932AC3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171916" y="2412435"/>
                    <a:ext cx="1220097" cy="990791"/>
                  </a:xfrm>
                  <a:custGeom>
                    <a:avLst/>
                    <a:gdLst>
                      <a:gd name="connsiteX0" fmla="*/ 12278 w 1924293"/>
                      <a:gd name="connsiteY0" fmla="*/ 769011 h 1524000"/>
                      <a:gd name="connsiteX1" fmla="*/ 369809 w 1924293"/>
                      <a:gd name="connsiteY1" fmla="*/ 411480 h 1524000"/>
                      <a:gd name="connsiteX2" fmla="*/ 493444 w 1924293"/>
                      <a:gd name="connsiteY2" fmla="*/ 434755 h 1524000"/>
                      <a:gd name="connsiteX3" fmla="*/ 1147053 w 1924293"/>
                      <a:gd name="connsiteY3" fmla="*/ 0 h 1524000"/>
                      <a:gd name="connsiteX4" fmla="*/ 1924293 w 1924293"/>
                      <a:gd name="connsiteY4" fmla="*/ 777240 h 1524000"/>
                      <a:gd name="connsiteX5" fmla="*/ 1157213 w 1924293"/>
                      <a:gd name="connsiteY5" fmla="*/ 1524000 h 1524000"/>
                      <a:gd name="connsiteX6" fmla="*/ 488000 w 1924293"/>
                      <a:gd name="connsiteY6" fmla="*/ 1093817 h 1524000"/>
                      <a:gd name="connsiteX7" fmla="*/ 191602 w 1924293"/>
                      <a:gd name="connsiteY7" fmla="*/ 1026160 h 1524000"/>
                      <a:gd name="connsiteX8" fmla="*/ 12278 w 1924293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8304"/>
                      <a:gd name="connsiteX1" fmla="*/ 201709 w 1913671"/>
                      <a:gd name="connsiteY1" fmla="*/ 579120 h 1528304"/>
                      <a:gd name="connsiteX2" fmla="*/ 482822 w 1913671"/>
                      <a:gd name="connsiteY2" fmla="*/ 434755 h 1528304"/>
                      <a:gd name="connsiteX3" fmla="*/ 1136431 w 1913671"/>
                      <a:gd name="connsiteY3" fmla="*/ 0 h 1528304"/>
                      <a:gd name="connsiteX4" fmla="*/ 1913671 w 1913671"/>
                      <a:gd name="connsiteY4" fmla="*/ 777240 h 1528304"/>
                      <a:gd name="connsiteX5" fmla="*/ 1146591 w 1913671"/>
                      <a:gd name="connsiteY5" fmla="*/ 1524000 h 1528304"/>
                      <a:gd name="connsiteX6" fmla="*/ 441820 w 1913671"/>
                      <a:gd name="connsiteY6" fmla="*/ 1088737 h 1528304"/>
                      <a:gd name="connsiteX7" fmla="*/ 180980 w 1913671"/>
                      <a:gd name="connsiteY7" fmla="*/ 1026160 h 1528304"/>
                      <a:gd name="connsiteX8" fmla="*/ 1656 w 1913671"/>
                      <a:gd name="connsiteY8" fmla="*/ 769011 h 1528304"/>
                      <a:gd name="connsiteX0" fmla="*/ 1656 w 1913725"/>
                      <a:gd name="connsiteY0" fmla="*/ 769011 h 1528304"/>
                      <a:gd name="connsiteX1" fmla="*/ 201709 w 1913725"/>
                      <a:gd name="connsiteY1" fmla="*/ 579120 h 1528304"/>
                      <a:gd name="connsiteX2" fmla="*/ 482822 w 1913725"/>
                      <a:gd name="connsiteY2" fmla="*/ 434755 h 1528304"/>
                      <a:gd name="connsiteX3" fmla="*/ 1136431 w 1913725"/>
                      <a:gd name="connsiteY3" fmla="*/ 0 h 1528304"/>
                      <a:gd name="connsiteX4" fmla="*/ 1913671 w 1913725"/>
                      <a:gd name="connsiteY4" fmla="*/ 777240 h 1528304"/>
                      <a:gd name="connsiteX5" fmla="*/ 1146591 w 1913725"/>
                      <a:gd name="connsiteY5" fmla="*/ 1524000 h 1528304"/>
                      <a:gd name="connsiteX6" fmla="*/ 441820 w 1913725"/>
                      <a:gd name="connsiteY6" fmla="*/ 1088737 h 1528304"/>
                      <a:gd name="connsiteX7" fmla="*/ 180980 w 1913725"/>
                      <a:gd name="connsiteY7" fmla="*/ 1026160 h 1528304"/>
                      <a:gd name="connsiteX8" fmla="*/ 1656 w 1913725"/>
                      <a:gd name="connsiteY8" fmla="*/ 769011 h 1528304"/>
                      <a:gd name="connsiteX0" fmla="*/ 1656 w 1913725"/>
                      <a:gd name="connsiteY0" fmla="*/ 769011 h 1524188"/>
                      <a:gd name="connsiteX1" fmla="*/ 201709 w 1913725"/>
                      <a:gd name="connsiteY1" fmla="*/ 579120 h 1524188"/>
                      <a:gd name="connsiteX2" fmla="*/ 482822 w 1913725"/>
                      <a:gd name="connsiteY2" fmla="*/ 434755 h 1524188"/>
                      <a:gd name="connsiteX3" fmla="*/ 1136431 w 1913725"/>
                      <a:gd name="connsiteY3" fmla="*/ 0 h 1524188"/>
                      <a:gd name="connsiteX4" fmla="*/ 1913671 w 1913725"/>
                      <a:gd name="connsiteY4" fmla="*/ 777240 h 1524188"/>
                      <a:gd name="connsiteX5" fmla="*/ 1146591 w 1913725"/>
                      <a:gd name="connsiteY5" fmla="*/ 1524000 h 1524188"/>
                      <a:gd name="connsiteX6" fmla="*/ 441820 w 1913725"/>
                      <a:gd name="connsiteY6" fmla="*/ 1088737 h 1524188"/>
                      <a:gd name="connsiteX7" fmla="*/ 180980 w 1913725"/>
                      <a:gd name="connsiteY7" fmla="*/ 1026160 h 1524188"/>
                      <a:gd name="connsiteX8" fmla="*/ 1656 w 1913725"/>
                      <a:gd name="connsiteY8" fmla="*/ 769011 h 1524188"/>
                      <a:gd name="connsiteX0" fmla="*/ 1656 w 1913724"/>
                      <a:gd name="connsiteY0" fmla="*/ 773261 h 1528438"/>
                      <a:gd name="connsiteX1" fmla="*/ 201709 w 1913724"/>
                      <a:gd name="connsiteY1" fmla="*/ 583370 h 1528438"/>
                      <a:gd name="connsiteX2" fmla="*/ 482822 w 1913724"/>
                      <a:gd name="connsiteY2" fmla="*/ 439005 h 1528438"/>
                      <a:gd name="connsiteX3" fmla="*/ 1136431 w 1913724"/>
                      <a:gd name="connsiteY3" fmla="*/ 4250 h 1528438"/>
                      <a:gd name="connsiteX4" fmla="*/ 1913671 w 1913724"/>
                      <a:gd name="connsiteY4" fmla="*/ 781490 h 1528438"/>
                      <a:gd name="connsiteX5" fmla="*/ 1146591 w 1913724"/>
                      <a:gd name="connsiteY5" fmla="*/ 1528250 h 1528438"/>
                      <a:gd name="connsiteX6" fmla="*/ 441820 w 1913724"/>
                      <a:gd name="connsiteY6" fmla="*/ 1092987 h 1528438"/>
                      <a:gd name="connsiteX7" fmla="*/ 180980 w 1913724"/>
                      <a:gd name="connsiteY7" fmla="*/ 1030410 h 1528438"/>
                      <a:gd name="connsiteX8" fmla="*/ 1656 w 1913724"/>
                      <a:gd name="connsiteY8" fmla="*/ 773261 h 1528438"/>
                      <a:gd name="connsiteX0" fmla="*/ 7310 w 1887047"/>
                      <a:gd name="connsiteY0" fmla="*/ 773260 h 1528438"/>
                      <a:gd name="connsiteX1" fmla="*/ 175032 w 1887047"/>
                      <a:gd name="connsiteY1" fmla="*/ 583370 h 1528438"/>
                      <a:gd name="connsiteX2" fmla="*/ 456145 w 1887047"/>
                      <a:gd name="connsiteY2" fmla="*/ 439005 h 1528438"/>
                      <a:gd name="connsiteX3" fmla="*/ 1109754 w 1887047"/>
                      <a:gd name="connsiteY3" fmla="*/ 4250 h 1528438"/>
                      <a:gd name="connsiteX4" fmla="*/ 1886994 w 1887047"/>
                      <a:gd name="connsiteY4" fmla="*/ 781490 h 1528438"/>
                      <a:gd name="connsiteX5" fmla="*/ 1119914 w 1887047"/>
                      <a:gd name="connsiteY5" fmla="*/ 1528250 h 1528438"/>
                      <a:gd name="connsiteX6" fmla="*/ 415143 w 1887047"/>
                      <a:gd name="connsiteY6" fmla="*/ 1092987 h 1528438"/>
                      <a:gd name="connsiteX7" fmla="*/ 154303 w 1887047"/>
                      <a:gd name="connsiteY7" fmla="*/ 1030410 h 1528438"/>
                      <a:gd name="connsiteX8" fmla="*/ 7310 w 1887047"/>
                      <a:gd name="connsiteY8" fmla="*/ 773260 h 1528438"/>
                      <a:gd name="connsiteX0" fmla="*/ 1783 w 1881520"/>
                      <a:gd name="connsiteY0" fmla="*/ 773260 h 1528438"/>
                      <a:gd name="connsiteX1" fmla="*/ 169505 w 1881520"/>
                      <a:gd name="connsiteY1" fmla="*/ 583370 h 1528438"/>
                      <a:gd name="connsiteX2" fmla="*/ 450618 w 1881520"/>
                      <a:gd name="connsiteY2" fmla="*/ 439005 h 1528438"/>
                      <a:gd name="connsiteX3" fmla="*/ 1104227 w 1881520"/>
                      <a:gd name="connsiteY3" fmla="*/ 4250 h 1528438"/>
                      <a:gd name="connsiteX4" fmla="*/ 1881467 w 1881520"/>
                      <a:gd name="connsiteY4" fmla="*/ 781490 h 1528438"/>
                      <a:gd name="connsiteX5" fmla="*/ 1114387 w 1881520"/>
                      <a:gd name="connsiteY5" fmla="*/ 1528250 h 1528438"/>
                      <a:gd name="connsiteX6" fmla="*/ 409616 w 1881520"/>
                      <a:gd name="connsiteY6" fmla="*/ 1092987 h 1528438"/>
                      <a:gd name="connsiteX7" fmla="*/ 148776 w 1881520"/>
                      <a:gd name="connsiteY7" fmla="*/ 1030410 h 1528438"/>
                      <a:gd name="connsiteX8" fmla="*/ 1783 w 1881520"/>
                      <a:gd name="connsiteY8" fmla="*/ 773260 h 1528438"/>
                      <a:gd name="connsiteX0" fmla="*/ 2439 w 1882176"/>
                      <a:gd name="connsiteY0" fmla="*/ 773260 h 1528438"/>
                      <a:gd name="connsiteX1" fmla="*/ 170161 w 1882176"/>
                      <a:gd name="connsiteY1" fmla="*/ 583370 h 1528438"/>
                      <a:gd name="connsiteX2" fmla="*/ 451274 w 1882176"/>
                      <a:gd name="connsiteY2" fmla="*/ 439005 h 1528438"/>
                      <a:gd name="connsiteX3" fmla="*/ 1104883 w 1882176"/>
                      <a:gd name="connsiteY3" fmla="*/ 4250 h 1528438"/>
                      <a:gd name="connsiteX4" fmla="*/ 1882123 w 1882176"/>
                      <a:gd name="connsiteY4" fmla="*/ 781490 h 1528438"/>
                      <a:gd name="connsiteX5" fmla="*/ 1115043 w 1882176"/>
                      <a:gd name="connsiteY5" fmla="*/ 1528250 h 1528438"/>
                      <a:gd name="connsiteX6" fmla="*/ 410272 w 1882176"/>
                      <a:gd name="connsiteY6" fmla="*/ 1092987 h 1528438"/>
                      <a:gd name="connsiteX7" fmla="*/ 149432 w 1882176"/>
                      <a:gd name="connsiteY7" fmla="*/ 1030410 h 1528438"/>
                      <a:gd name="connsiteX8" fmla="*/ 2439 w 1882176"/>
                      <a:gd name="connsiteY8" fmla="*/ 773260 h 1528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82176" h="1528438">
                        <a:moveTo>
                          <a:pt x="2439" y="773260"/>
                        </a:moveTo>
                        <a:cubicBezTo>
                          <a:pt x="-14678" y="569449"/>
                          <a:pt x="60093" y="594997"/>
                          <a:pt x="170161" y="583370"/>
                        </a:cubicBezTo>
                        <a:cubicBezTo>
                          <a:pt x="262916" y="573572"/>
                          <a:pt x="313777" y="588978"/>
                          <a:pt x="451274" y="439005"/>
                        </a:cubicBezTo>
                        <a:cubicBezTo>
                          <a:pt x="588771" y="289032"/>
                          <a:pt x="830582" y="29650"/>
                          <a:pt x="1104883" y="4250"/>
                        </a:cubicBezTo>
                        <a:cubicBezTo>
                          <a:pt x="1532312" y="-35330"/>
                          <a:pt x="1887201" y="199832"/>
                          <a:pt x="1882123" y="781490"/>
                        </a:cubicBezTo>
                        <a:cubicBezTo>
                          <a:pt x="1877045" y="1363148"/>
                          <a:pt x="1365695" y="1534982"/>
                          <a:pt x="1115043" y="1528250"/>
                        </a:cubicBezTo>
                        <a:cubicBezTo>
                          <a:pt x="778297" y="1519206"/>
                          <a:pt x="516560" y="1146329"/>
                          <a:pt x="410272" y="1092987"/>
                        </a:cubicBezTo>
                        <a:cubicBezTo>
                          <a:pt x="303984" y="1039645"/>
                          <a:pt x="189471" y="1030410"/>
                          <a:pt x="149432" y="1030410"/>
                        </a:cubicBezTo>
                        <a:cubicBezTo>
                          <a:pt x="-48027" y="1030410"/>
                          <a:pt x="19556" y="977071"/>
                          <a:pt x="2439" y="773260"/>
                        </a:cubicBezTo>
                        <a:close/>
                      </a:path>
                    </a:pathLst>
                  </a:custGeom>
                  <a:noFill/>
                  <a:ln w="19050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</p:grpSp>
            <p:sp>
              <p:nvSpPr>
                <p:cNvPr id="47" name="자유형 63">
                  <a:extLst>
                    <a:ext uri="{FF2B5EF4-FFF2-40B4-BE49-F238E27FC236}">
                      <a16:creationId xmlns:a16="http://schemas.microsoft.com/office/drawing/2014/main" id="{598426CF-63E9-E038-43EB-3C13655AF41C}"/>
                    </a:ext>
                  </a:extLst>
                </p:cNvPr>
                <p:cNvSpPr/>
                <p:nvPr/>
              </p:nvSpPr>
              <p:spPr>
                <a:xfrm>
                  <a:off x="4096389" y="3114675"/>
                  <a:ext cx="444394" cy="623678"/>
                </a:xfrm>
                <a:custGeom>
                  <a:avLst/>
                  <a:gdLst>
                    <a:gd name="connsiteX0" fmla="*/ 140970 w 434340"/>
                    <a:gd name="connsiteY0" fmla="*/ 0 h 598170"/>
                    <a:gd name="connsiteX1" fmla="*/ 0 w 434340"/>
                    <a:gd name="connsiteY1" fmla="*/ 579120 h 598170"/>
                    <a:gd name="connsiteX2" fmla="*/ 72390 w 434340"/>
                    <a:gd name="connsiteY2" fmla="*/ 468630 h 598170"/>
                    <a:gd name="connsiteX3" fmla="*/ 110490 w 434340"/>
                    <a:gd name="connsiteY3" fmla="*/ 592455 h 598170"/>
                    <a:gd name="connsiteX4" fmla="*/ 154305 w 434340"/>
                    <a:gd name="connsiteY4" fmla="*/ 466725 h 598170"/>
                    <a:gd name="connsiteX5" fmla="*/ 207645 w 434340"/>
                    <a:gd name="connsiteY5" fmla="*/ 598170 h 598170"/>
                    <a:gd name="connsiteX6" fmla="*/ 255270 w 434340"/>
                    <a:gd name="connsiteY6" fmla="*/ 462915 h 598170"/>
                    <a:gd name="connsiteX7" fmla="*/ 318135 w 434340"/>
                    <a:gd name="connsiteY7" fmla="*/ 596265 h 598170"/>
                    <a:gd name="connsiteX8" fmla="*/ 354330 w 434340"/>
                    <a:gd name="connsiteY8" fmla="*/ 462915 h 598170"/>
                    <a:gd name="connsiteX9" fmla="*/ 434340 w 434340"/>
                    <a:gd name="connsiteY9" fmla="*/ 598170 h 598170"/>
                    <a:gd name="connsiteX10" fmla="*/ 236220 w 434340"/>
                    <a:gd name="connsiteY10" fmla="*/ 1905 h 598170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7421"/>
                    <a:gd name="connsiteY0" fmla="*/ 0 h 614960"/>
                    <a:gd name="connsiteX1" fmla="*/ 0 w 437421"/>
                    <a:gd name="connsiteY1" fmla="*/ 579120 h 614960"/>
                    <a:gd name="connsiteX2" fmla="*/ 72390 w 437421"/>
                    <a:gd name="connsiteY2" fmla="*/ 468630 h 614960"/>
                    <a:gd name="connsiteX3" fmla="*/ 110490 w 437421"/>
                    <a:gd name="connsiteY3" fmla="*/ 592455 h 614960"/>
                    <a:gd name="connsiteX4" fmla="*/ 154305 w 437421"/>
                    <a:gd name="connsiteY4" fmla="*/ 466725 h 614960"/>
                    <a:gd name="connsiteX5" fmla="*/ 207645 w 437421"/>
                    <a:gd name="connsiteY5" fmla="*/ 598170 h 614960"/>
                    <a:gd name="connsiteX6" fmla="*/ 255270 w 437421"/>
                    <a:gd name="connsiteY6" fmla="*/ 462915 h 614960"/>
                    <a:gd name="connsiteX7" fmla="*/ 318135 w 437421"/>
                    <a:gd name="connsiteY7" fmla="*/ 596265 h 614960"/>
                    <a:gd name="connsiteX8" fmla="*/ 354330 w 437421"/>
                    <a:gd name="connsiteY8" fmla="*/ 462915 h 614960"/>
                    <a:gd name="connsiteX9" fmla="*/ 434340 w 437421"/>
                    <a:gd name="connsiteY9" fmla="*/ 598170 h 614960"/>
                    <a:gd name="connsiteX10" fmla="*/ 236220 w 437421"/>
                    <a:gd name="connsiteY10" fmla="*/ 1905 h 614960"/>
                    <a:gd name="connsiteX0" fmla="*/ 140970 w 437421"/>
                    <a:gd name="connsiteY0" fmla="*/ 0 h 614960"/>
                    <a:gd name="connsiteX1" fmla="*/ 0 w 437421"/>
                    <a:gd name="connsiteY1" fmla="*/ 579120 h 614960"/>
                    <a:gd name="connsiteX2" fmla="*/ 72390 w 437421"/>
                    <a:gd name="connsiteY2" fmla="*/ 468630 h 614960"/>
                    <a:gd name="connsiteX3" fmla="*/ 110490 w 437421"/>
                    <a:gd name="connsiteY3" fmla="*/ 592455 h 614960"/>
                    <a:gd name="connsiteX4" fmla="*/ 154305 w 437421"/>
                    <a:gd name="connsiteY4" fmla="*/ 466725 h 614960"/>
                    <a:gd name="connsiteX5" fmla="*/ 207645 w 437421"/>
                    <a:gd name="connsiteY5" fmla="*/ 598170 h 614960"/>
                    <a:gd name="connsiteX6" fmla="*/ 255270 w 437421"/>
                    <a:gd name="connsiteY6" fmla="*/ 462915 h 614960"/>
                    <a:gd name="connsiteX7" fmla="*/ 318135 w 437421"/>
                    <a:gd name="connsiteY7" fmla="*/ 596265 h 614960"/>
                    <a:gd name="connsiteX8" fmla="*/ 354330 w 437421"/>
                    <a:gd name="connsiteY8" fmla="*/ 462915 h 614960"/>
                    <a:gd name="connsiteX9" fmla="*/ 434340 w 437421"/>
                    <a:gd name="connsiteY9" fmla="*/ 598170 h 614960"/>
                    <a:gd name="connsiteX10" fmla="*/ 236220 w 437421"/>
                    <a:gd name="connsiteY10" fmla="*/ 1905 h 614960"/>
                    <a:gd name="connsiteX0" fmla="*/ 140970 w 437421"/>
                    <a:gd name="connsiteY0" fmla="*/ 0 h 614960"/>
                    <a:gd name="connsiteX1" fmla="*/ 0 w 437421"/>
                    <a:gd name="connsiteY1" fmla="*/ 579120 h 614960"/>
                    <a:gd name="connsiteX2" fmla="*/ 72390 w 437421"/>
                    <a:gd name="connsiteY2" fmla="*/ 468630 h 614960"/>
                    <a:gd name="connsiteX3" fmla="*/ 110490 w 437421"/>
                    <a:gd name="connsiteY3" fmla="*/ 592455 h 614960"/>
                    <a:gd name="connsiteX4" fmla="*/ 154305 w 437421"/>
                    <a:gd name="connsiteY4" fmla="*/ 466725 h 614960"/>
                    <a:gd name="connsiteX5" fmla="*/ 207645 w 437421"/>
                    <a:gd name="connsiteY5" fmla="*/ 598170 h 614960"/>
                    <a:gd name="connsiteX6" fmla="*/ 255270 w 437421"/>
                    <a:gd name="connsiteY6" fmla="*/ 462915 h 614960"/>
                    <a:gd name="connsiteX7" fmla="*/ 318135 w 437421"/>
                    <a:gd name="connsiteY7" fmla="*/ 596265 h 614960"/>
                    <a:gd name="connsiteX8" fmla="*/ 354330 w 437421"/>
                    <a:gd name="connsiteY8" fmla="*/ 462915 h 614960"/>
                    <a:gd name="connsiteX9" fmla="*/ 434340 w 437421"/>
                    <a:gd name="connsiteY9" fmla="*/ 598170 h 614960"/>
                    <a:gd name="connsiteX10" fmla="*/ 236220 w 437421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281"/>
                    <a:gd name="connsiteY0" fmla="*/ 0 h 615718"/>
                    <a:gd name="connsiteX1" fmla="*/ 1331 w 438281"/>
                    <a:gd name="connsiteY1" fmla="*/ 579120 h 615718"/>
                    <a:gd name="connsiteX2" fmla="*/ 73721 w 438281"/>
                    <a:gd name="connsiteY2" fmla="*/ 468630 h 615718"/>
                    <a:gd name="connsiteX3" fmla="*/ 111821 w 438281"/>
                    <a:gd name="connsiteY3" fmla="*/ 592455 h 615718"/>
                    <a:gd name="connsiteX4" fmla="*/ 155636 w 438281"/>
                    <a:gd name="connsiteY4" fmla="*/ 466725 h 615718"/>
                    <a:gd name="connsiteX5" fmla="*/ 208976 w 438281"/>
                    <a:gd name="connsiteY5" fmla="*/ 598170 h 615718"/>
                    <a:gd name="connsiteX6" fmla="*/ 256601 w 438281"/>
                    <a:gd name="connsiteY6" fmla="*/ 462915 h 615718"/>
                    <a:gd name="connsiteX7" fmla="*/ 319466 w 438281"/>
                    <a:gd name="connsiteY7" fmla="*/ 596265 h 615718"/>
                    <a:gd name="connsiteX8" fmla="*/ 338516 w 438281"/>
                    <a:gd name="connsiteY8" fmla="*/ 474345 h 615718"/>
                    <a:gd name="connsiteX9" fmla="*/ 435671 w 438281"/>
                    <a:gd name="connsiteY9" fmla="*/ 598170 h 615718"/>
                    <a:gd name="connsiteX10" fmla="*/ 237551 w 438281"/>
                    <a:gd name="connsiteY10" fmla="*/ 1905 h 615718"/>
                    <a:gd name="connsiteX0" fmla="*/ 147921 w 443901"/>
                    <a:gd name="connsiteY0" fmla="*/ 0 h 617377"/>
                    <a:gd name="connsiteX1" fmla="*/ 1236 w 443901"/>
                    <a:gd name="connsiteY1" fmla="*/ 600075 h 617377"/>
                    <a:gd name="connsiteX2" fmla="*/ 79341 w 443901"/>
                    <a:gd name="connsiteY2" fmla="*/ 468630 h 617377"/>
                    <a:gd name="connsiteX3" fmla="*/ 117441 w 443901"/>
                    <a:gd name="connsiteY3" fmla="*/ 592455 h 617377"/>
                    <a:gd name="connsiteX4" fmla="*/ 161256 w 443901"/>
                    <a:gd name="connsiteY4" fmla="*/ 466725 h 617377"/>
                    <a:gd name="connsiteX5" fmla="*/ 214596 w 443901"/>
                    <a:gd name="connsiteY5" fmla="*/ 598170 h 617377"/>
                    <a:gd name="connsiteX6" fmla="*/ 262221 w 443901"/>
                    <a:gd name="connsiteY6" fmla="*/ 462915 h 617377"/>
                    <a:gd name="connsiteX7" fmla="*/ 325086 w 443901"/>
                    <a:gd name="connsiteY7" fmla="*/ 596265 h 617377"/>
                    <a:gd name="connsiteX8" fmla="*/ 344136 w 443901"/>
                    <a:gd name="connsiteY8" fmla="*/ 474345 h 617377"/>
                    <a:gd name="connsiteX9" fmla="*/ 441291 w 443901"/>
                    <a:gd name="connsiteY9" fmla="*/ 598170 h 617377"/>
                    <a:gd name="connsiteX10" fmla="*/ 243171 w 443901"/>
                    <a:gd name="connsiteY10" fmla="*/ 1905 h 617377"/>
                    <a:gd name="connsiteX0" fmla="*/ 148039 w 444019"/>
                    <a:gd name="connsiteY0" fmla="*/ 0 h 627609"/>
                    <a:gd name="connsiteX1" fmla="*/ 1354 w 444019"/>
                    <a:gd name="connsiteY1" fmla="*/ 600075 h 627609"/>
                    <a:gd name="connsiteX2" fmla="*/ 77037 w 444019"/>
                    <a:gd name="connsiteY2" fmla="*/ 535220 h 627609"/>
                    <a:gd name="connsiteX3" fmla="*/ 117559 w 444019"/>
                    <a:gd name="connsiteY3" fmla="*/ 592455 h 627609"/>
                    <a:gd name="connsiteX4" fmla="*/ 161374 w 444019"/>
                    <a:gd name="connsiteY4" fmla="*/ 466725 h 627609"/>
                    <a:gd name="connsiteX5" fmla="*/ 214714 w 444019"/>
                    <a:gd name="connsiteY5" fmla="*/ 598170 h 627609"/>
                    <a:gd name="connsiteX6" fmla="*/ 262339 w 444019"/>
                    <a:gd name="connsiteY6" fmla="*/ 462915 h 627609"/>
                    <a:gd name="connsiteX7" fmla="*/ 325204 w 444019"/>
                    <a:gd name="connsiteY7" fmla="*/ 596265 h 627609"/>
                    <a:gd name="connsiteX8" fmla="*/ 344254 w 444019"/>
                    <a:gd name="connsiteY8" fmla="*/ 474345 h 627609"/>
                    <a:gd name="connsiteX9" fmla="*/ 441409 w 444019"/>
                    <a:gd name="connsiteY9" fmla="*/ 598170 h 627609"/>
                    <a:gd name="connsiteX10" fmla="*/ 243289 w 444019"/>
                    <a:gd name="connsiteY10" fmla="*/ 1905 h 627609"/>
                    <a:gd name="connsiteX0" fmla="*/ 148039 w 444019"/>
                    <a:gd name="connsiteY0" fmla="*/ 0 h 627609"/>
                    <a:gd name="connsiteX1" fmla="*/ 1354 w 444019"/>
                    <a:gd name="connsiteY1" fmla="*/ 600075 h 627609"/>
                    <a:gd name="connsiteX2" fmla="*/ 77037 w 444019"/>
                    <a:gd name="connsiteY2" fmla="*/ 535220 h 627609"/>
                    <a:gd name="connsiteX3" fmla="*/ 117559 w 444019"/>
                    <a:gd name="connsiteY3" fmla="*/ 592455 h 627609"/>
                    <a:gd name="connsiteX4" fmla="*/ 165007 w 444019"/>
                    <a:gd name="connsiteY4" fmla="*/ 530893 h 627609"/>
                    <a:gd name="connsiteX5" fmla="*/ 214714 w 444019"/>
                    <a:gd name="connsiteY5" fmla="*/ 598170 h 627609"/>
                    <a:gd name="connsiteX6" fmla="*/ 262339 w 444019"/>
                    <a:gd name="connsiteY6" fmla="*/ 462915 h 627609"/>
                    <a:gd name="connsiteX7" fmla="*/ 325204 w 444019"/>
                    <a:gd name="connsiteY7" fmla="*/ 596265 h 627609"/>
                    <a:gd name="connsiteX8" fmla="*/ 344254 w 444019"/>
                    <a:gd name="connsiteY8" fmla="*/ 474345 h 627609"/>
                    <a:gd name="connsiteX9" fmla="*/ 441409 w 444019"/>
                    <a:gd name="connsiteY9" fmla="*/ 598170 h 627609"/>
                    <a:gd name="connsiteX10" fmla="*/ 243289 w 444019"/>
                    <a:gd name="connsiteY10" fmla="*/ 1905 h 627609"/>
                    <a:gd name="connsiteX0" fmla="*/ 148039 w 444019"/>
                    <a:gd name="connsiteY0" fmla="*/ 0 h 627609"/>
                    <a:gd name="connsiteX1" fmla="*/ 1354 w 444019"/>
                    <a:gd name="connsiteY1" fmla="*/ 600075 h 627609"/>
                    <a:gd name="connsiteX2" fmla="*/ 77037 w 444019"/>
                    <a:gd name="connsiteY2" fmla="*/ 535220 h 627609"/>
                    <a:gd name="connsiteX3" fmla="*/ 117559 w 444019"/>
                    <a:gd name="connsiteY3" fmla="*/ 592455 h 627609"/>
                    <a:gd name="connsiteX4" fmla="*/ 165007 w 444019"/>
                    <a:gd name="connsiteY4" fmla="*/ 530893 h 627609"/>
                    <a:gd name="connsiteX5" fmla="*/ 214714 w 444019"/>
                    <a:gd name="connsiteY5" fmla="*/ 598170 h 627609"/>
                    <a:gd name="connsiteX6" fmla="*/ 263550 w 444019"/>
                    <a:gd name="connsiteY6" fmla="*/ 537979 h 627609"/>
                    <a:gd name="connsiteX7" fmla="*/ 325204 w 444019"/>
                    <a:gd name="connsiteY7" fmla="*/ 596265 h 627609"/>
                    <a:gd name="connsiteX8" fmla="*/ 344254 w 444019"/>
                    <a:gd name="connsiteY8" fmla="*/ 474345 h 627609"/>
                    <a:gd name="connsiteX9" fmla="*/ 441409 w 444019"/>
                    <a:gd name="connsiteY9" fmla="*/ 598170 h 627609"/>
                    <a:gd name="connsiteX10" fmla="*/ 243289 w 444019"/>
                    <a:gd name="connsiteY10" fmla="*/ 1905 h 627609"/>
                    <a:gd name="connsiteX0" fmla="*/ 148039 w 444483"/>
                    <a:gd name="connsiteY0" fmla="*/ 0 h 627609"/>
                    <a:gd name="connsiteX1" fmla="*/ 1354 w 444483"/>
                    <a:gd name="connsiteY1" fmla="*/ 600075 h 627609"/>
                    <a:gd name="connsiteX2" fmla="*/ 77037 w 444483"/>
                    <a:gd name="connsiteY2" fmla="*/ 535220 h 627609"/>
                    <a:gd name="connsiteX3" fmla="*/ 117559 w 444483"/>
                    <a:gd name="connsiteY3" fmla="*/ 592455 h 627609"/>
                    <a:gd name="connsiteX4" fmla="*/ 165007 w 444483"/>
                    <a:gd name="connsiteY4" fmla="*/ 530893 h 627609"/>
                    <a:gd name="connsiteX5" fmla="*/ 214714 w 444483"/>
                    <a:gd name="connsiteY5" fmla="*/ 598170 h 627609"/>
                    <a:gd name="connsiteX6" fmla="*/ 263550 w 444483"/>
                    <a:gd name="connsiteY6" fmla="*/ 537979 h 627609"/>
                    <a:gd name="connsiteX7" fmla="*/ 325204 w 444483"/>
                    <a:gd name="connsiteY7" fmla="*/ 596265 h 627609"/>
                    <a:gd name="connsiteX8" fmla="*/ 361204 w 444483"/>
                    <a:gd name="connsiteY8" fmla="*/ 536092 h 627609"/>
                    <a:gd name="connsiteX9" fmla="*/ 441409 w 444483"/>
                    <a:gd name="connsiteY9" fmla="*/ 598170 h 627609"/>
                    <a:gd name="connsiteX10" fmla="*/ 243289 w 444483"/>
                    <a:gd name="connsiteY10" fmla="*/ 1905 h 627609"/>
                    <a:gd name="connsiteX0" fmla="*/ 147950 w 444394"/>
                    <a:gd name="connsiteY0" fmla="*/ 0 h 623680"/>
                    <a:gd name="connsiteX1" fmla="*/ 1265 w 444394"/>
                    <a:gd name="connsiteY1" fmla="*/ 600075 h 623680"/>
                    <a:gd name="connsiteX2" fmla="*/ 76948 w 444394"/>
                    <a:gd name="connsiteY2" fmla="*/ 535220 h 623680"/>
                    <a:gd name="connsiteX3" fmla="*/ 117470 w 444394"/>
                    <a:gd name="connsiteY3" fmla="*/ 592455 h 623680"/>
                    <a:gd name="connsiteX4" fmla="*/ 164918 w 444394"/>
                    <a:gd name="connsiteY4" fmla="*/ 530893 h 623680"/>
                    <a:gd name="connsiteX5" fmla="*/ 214625 w 444394"/>
                    <a:gd name="connsiteY5" fmla="*/ 598170 h 623680"/>
                    <a:gd name="connsiteX6" fmla="*/ 263461 w 444394"/>
                    <a:gd name="connsiteY6" fmla="*/ 537979 h 623680"/>
                    <a:gd name="connsiteX7" fmla="*/ 325115 w 444394"/>
                    <a:gd name="connsiteY7" fmla="*/ 596265 h 623680"/>
                    <a:gd name="connsiteX8" fmla="*/ 361115 w 444394"/>
                    <a:gd name="connsiteY8" fmla="*/ 536092 h 623680"/>
                    <a:gd name="connsiteX9" fmla="*/ 441320 w 444394"/>
                    <a:gd name="connsiteY9" fmla="*/ 598170 h 623680"/>
                    <a:gd name="connsiteX10" fmla="*/ 243200 w 444394"/>
                    <a:gd name="connsiteY10" fmla="*/ 1905 h 623680"/>
                    <a:gd name="connsiteX0" fmla="*/ 147950 w 444394"/>
                    <a:gd name="connsiteY0" fmla="*/ 0 h 623680"/>
                    <a:gd name="connsiteX1" fmla="*/ 1265 w 444394"/>
                    <a:gd name="connsiteY1" fmla="*/ 600075 h 623680"/>
                    <a:gd name="connsiteX2" fmla="*/ 76948 w 444394"/>
                    <a:gd name="connsiteY2" fmla="*/ 535220 h 623680"/>
                    <a:gd name="connsiteX3" fmla="*/ 117470 w 444394"/>
                    <a:gd name="connsiteY3" fmla="*/ 592455 h 623680"/>
                    <a:gd name="connsiteX4" fmla="*/ 164918 w 444394"/>
                    <a:gd name="connsiteY4" fmla="*/ 530893 h 623680"/>
                    <a:gd name="connsiteX5" fmla="*/ 214625 w 444394"/>
                    <a:gd name="connsiteY5" fmla="*/ 598170 h 623680"/>
                    <a:gd name="connsiteX6" fmla="*/ 263461 w 444394"/>
                    <a:gd name="connsiteY6" fmla="*/ 537979 h 623680"/>
                    <a:gd name="connsiteX7" fmla="*/ 325115 w 444394"/>
                    <a:gd name="connsiteY7" fmla="*/ 596265 h 623680"/>
                    <a:gd name="connsiteX8" fmla="*/ 361115 w 444394"/>
                    <a:gd name="connsiteY8" fmla="*/ 536092 h 623680"/>
                    <a:gd name="connsiteX9" fmla="*/ 441320 w 444394"/>
                    <a:gd name="connsiteY9" fmla="*/ 598170 h 623680"/>
                    <a:gd name="connsiteX10" fmla="*/ 243200 w 444394"/>
                    <a:gd name="connsiteY10" fmla="*/ 1905 h 623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44394" h="623680">
                      <a:moveTo>
                        <a:pt x="147950" y="0"/>
                      </a:moveTo>
                      <a:cubicBezTo>
                        <a:pt x="121915" y="223520"/>
                        <a:pt x="13099" y="510872"/>
                        <a:pt x="1265" y="600075"/>
                      </a:cubicBezTo>
                      <a:cubicBezTo>
                        <a:pt x="-10569" y="689278"/>
                        <a:pt x="64248" y="493945"/>
                        <a:pt x="76948" y="535220"/>
                      </a:cubicBezTo>
                      <a:cubicBezTo>
                        <a:pt x="89648" y="576495"/>
                        <a:pt x="103818" y="592772"/>
                        <a:pt x="117470" y="592455"/>
                      </a:cubicBezTo>
                      <a:cubicBezTo>
                        <a:pt x="131122" y="592138"/>
                        <a:pt x="148726" y="529941"/>
                        <a:pt x="164918" y="530893"/>
                      </a:cubicBezTo>
                      <a:cubicBezTo>
                        <a:pt x="181110" y="531845"/>
                        <a:pt x="198201" y="596989"/>
                        <a:pt x="214625" y="598170"/>
                      </a:cubicBezTo>
                      <a:cubicBezTo>
                        <a:pt x="231049" y="599351"/>
                        <a:pt x="245046" y="538297"/>
                        <a:pt x="263461" y="537979"/>
                      </a:cubicBezTo>
                      <a:cubicBezTo>
                        <a:pt x="281876" y="537662"/>
                        <a:pt x="308839" y="596580"/>
                        <a:pt x="325115" y="596265"/>
                      </a:cubicBezTo>
                      <a:cubicBezTo>
                        <a:pt x="341391" y="595951"/>
                        <a:pt x="341748" y="535775"/>
                        <a:pt x="361115" y="536092"/>
                      </a:cubicBezTo>
                      <a:cubicBezTo>
                        <a:pt x="380482" y="536409"/>
                        <a:pt x="461005" y="675005"/>
                        <a:pt x="441320" y="598170"/>
                      </a:cubicBezTo>
                      <a:cubicBezTo>
                        <a:pt x="421635" y="521335"/>
                        <a:pt x="282570" y="240665"/>
                        <a:pt x="243200" y="1905"/>
                      </a:cubicBezTo>
                    </a:path>
                  </a:pathLst>
                </a:custGeom>
                <a:noFill/>
                <a:ln w="19050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13">
                    <a:latin typeface="+mn-ea"/>
                  </a:endParaRPr>
                </a:p>
              </p:txBody>
            </p:sp>
            <p:grpSp>
              <p:nvGrpSpPr>
                <p:cNvPr id="48" name="그룹 47">
                  <a:extLst>
                    <a:ext uri="{FF2B5EF4-FFF2-40B4-BE49-F238E27FC236}">
                      <a16:creationId xmlns:a16="http://schemas.microsoft.com/office/drawing/2014/main" id="{D96FE0B4-2CD6-E4E6-FF1A-81D69D62057B}"/>
                    </a:ext>
                  </a:extLst>
                </p:cNvPr>
                <p:cNvGrpSpPr/>
                <p:nvPr/>
              </p:nvGrpSpPr>
              <p:grpSpPr>
                <a:xfrm>
                  <a:off x="4147185" y="2921767"/>
                  <a:ext cx="287655" cy="149608"/>
                  <a:chOff x="4156710" y="2921767"/>
                  <a:chExt cx="287655" cy="149608"/>
                </a:xfrm>
              </p:grpSpPr>
              <p:sp>
                <p:nvSpPr>
                  <p:cNvPr id="49" name="모서리가 둥근 직사각형 65">
                    <a:extLst>
                      <a:ext uri="{FF2B5EF4-FFF2-40B4-BE49-F238E27FC236}">
                        <a16:creationId xmlns:a16="http://schemas.microsoft.com/office/drawing/2014/main" id="{5377869B-F8F6-B9A9-A215-4F2C3E6B2B5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156710" y="2996950"/>
                    <a:ext cx="287655" cy="74425"/>
                  </a:xfrm>
                  <a:prstGeom prst="roundRect">
                    <a:avLst>
                      <a:gd name="adj" fmla="val 50000"/>
                    </a:avLst>
                  </a:prstGeom>
                  <a:noFill/>
                  <a:ln w="19050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  <p:sp>
                <p:nvSpPr>
                  <p:cNvPr id="50" name="모서리가 둥근 직사각형 66">
                    <a:extLst>
                      <a:ext uri="{FF2B5EF4-FFF2-40B4-BE49-F238E27FC236}">
                        <a16:creationId xmlns:a16="http://schemas.microsoft.com/office/drawing/2014/main" id="{9ECB5372-EFF6-32C8-DC74-0C9BAF7146D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215765" y="2921767"/>
                    <a:ext cx="169544" cy="74425"/>
                  </a:xfrm>
                  <a:prstGeom prst="roundRect">
                    <a:avLst>
                      <a:gd name="adj" fmla="val 50000"/>
                    </a:avLst>
                  </a:prstGeom>
                  <a:noFill/>
                  <a:ln w="19050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</p:grpSp>
          </p:grpSp>
          <p:sp>
            <p:nvSpPr>
              <p:cNvPr id="43" name="타원 2">
                <a:extLst>
                  <a:ext uri="{FF2B5EF4-FFF2-40B4-BE49-F238E27FC236}">
                    <a16:creationId xmlns:a16="http://schemas.microsoft.com/office/drawing/2014/main" id="{0353490C-5A70-745C-3A7D-72B1EBD86BA3}"/>
                  </a:ext>
                </a:extLst>
              </p:cNvPr>
              <p:cNvSpPr/>
              <p:nvPr/>
            </p:nvSpPr>
            <p:spPr>
              <a:xfrm rot="13075346" flipH="1">
                <a:off x="5239281" y="5310022"/>
                <a:ext cx="170969" cy="530697"/>
              </a:xfrm>
              <a:custGeom>
                <a:avLst/>
                <a:gdLst>
                  <a:gd name="connsiteX0" fmla="*/ 0 w 2257425"/>
                  <a:gd name="connsiteY0" fmla="*/ 1128713 h 2257425"/>
                  <a:gd name="connsiteX1" fmla="*/ 1128713 w 2257425"/>
                  <a:gd name="connsiteY1" fmla="*/ 0 h 2257425"/>
                  <a:gd name="connsiteX2" fmla="*/ 2257426 w 2257425"/>
                  <a:gd name="connsiteY2" fmla="*/ 1128713 h 2257425"/>
                  <a:gd name="connsiteX3" fmla="*/ 1128713 w 2257425"/>
                  <a:gd name="connsiteY3" fmla="*/ 2257426 h 2257425"/>
                  <a:gd name="connsiteX4" fmla="*/ 0 w 2257425"/>
                  <a:gd name="connsiteY4" fmla="*/ 1128713 h 2257425"/>
                  <a:gd name="connsiteX0" fmla="*/ 0 w 1128713"/>
                  <a:gd name="connsiteY0" fmla="*/ 2288801 h 2320176"/>
                  <a:gd name="connsiteX1" fmla="*/ 0 w 1128713"/>
                  <a:gd name="connsiteY1" fmla="*/ 31375 h 2320176"/>
                  <a:gd name="connsiteX2" fmla="*/ 1128713 w 1128713"/>
                  <a:gd name="connsiteY2" fmla="*/ 1160088 h 2320176"/>
                  <a:gd name="connsiteX3" fmla="*/ 0 w 1128713"/>
                  <a:gd name="connsiteY3" fmla="*/ 2288801 h 2320176"/>
                  <a:gd name="connsiteX0" fmla="*/ 0 w 500063"/>
                  <a:gd name="connsiteY0" fmla="*/ 2293695 h 2320743"/>
                  <a:gd name="connsiteX1" fmla="*/ 0 w 500063"/>
                  <a:gd name="connsiteY1" fmla="*/ 36269 h 2320743"/>
                  <a:gd name="connsiteX2" fmla="*/ 500063 w 500063"/>
                  <a:gd name="connsiteY2" fmla="*/ 1107832 h 2320743"/>
                  <a:gd name="connsiteX3" fmla="*/ 0 w 500063"/>
                  <a:gd name="connsiteY3" fmla="*/ 2293695 h 2320743"/>
                  <a:gd name="connsiteX0" fmla="*/ 0 w 423863"/>
                  <a:gd name="connsiteY0" fmla="*/ 2429541 h 2432075"/>
                  <a:gd name="connsiteX1" fmla="*/ 0 w 423863"/>
                  <a:gd name="connsiteY1" fmla="*/ 172115 h 2432075"/>
                  <a:gd name="connsiteX2" fmla="*/ 423863 w 423863"/>
                  <a:gd name="connsiteY2" fmla="*/ 576928 h 2432075"/>
                  <a:gd name="connsiteX3" fmla="*/ 0 w 423863"/>
                  <a:gd name="connsiteY3" fmla="*/ 2429541 h 2432075"/>
                  <a:gd name="connsiteX0" fmla="*/ 219997 w 428267"/>
                  <a:gd name="connsiteY0" fmla="*/ 2408631 h 2411203"/>
                  <a:gd name="connsiteX1" fmla="*/ 4404 w 428267"/>
                  <a:gd name="connsiteY1" fmla="*/ 170681 h 2411203"/>
                  <a:gd name="connsiteX2" fmla="*/ 428267 w 428267"/>
                  <a:gd name="connsiteY2" fmla="*/ 575494 h 2411203"/>
                  <a:gd name="connsiteX3" fmla="*/ 219997 w 428267"/>
                  <a:gd name="connsiteY3" fmla="*/ 2408631 h 2411203"/>
                  <a:gd name="connsiteX0" fmla="*/ 221515 w 465718"/>
                  <a:gd name="connsiteY0" fmla="*/ 2505349 h 2505858"/>
                  <a:gd name="connsiteX1" fmla="*/ 5922 w 465718"/>
                  <a:gd name="connsiteY1" fmla="*/ 267399 h 2505858"/>
                  <a:gd name="connsiteX2" fmla="*/ 465717 w 465718"/>
                  <a:gd name="connsiteY2" fmla="*/ 457975 h 2505858"/>
                  <a:gd name="connsiteX3" fmla="*/ 221515 w 465718"/>
                  <a:gd name="connsiteY3" fmla="*/ 2505349 h 2505858"/>
                  <a:gd name="connsiteX0" fmla="*/ 324747 w 461153"/>
                  <a:gd name="connsiteY0" fmla="*/ 2505348 h 2505858"/>
                  <a:gd name="connsiteX1" fmla="*/ 1357 w 461153"/>
                  <a:gd name="connsiteY1" fmla="*/ 267399 h 2505858"/>
                  <a:gd name="connsiteX2" fmla="*/ 461152 w 461153"/>
                  <a:gd name="connsiteY2" fmla="*/ 457975 h 2505858"/>
                  <a:gd name="connsiteX3" fmla="*/ 324747 w 461153"/>
                  <a:gd name="connsiteY3" fmla="*/ 2505348 h 250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3" h="2505858">
                    <a:moveTo>
                      <a:pt x="324747" y="2505348"/>
                    </a:moveTo>
                    <a:cubicBezTo>
                      <a:pt x="248115" y="2473585"/>
                      <a:pt x="-21377" y="608628"/>
                      <a:pt x="1357" y="267399"/>
                    </a:cubicBezTo>
                    <a:cubicBezTo>
                      <a:pt x="24091" y="-73830"/>
                      <a:pt x="461152" y="-165396"/>
                      <a:pt x="461152" y="457975"/>
                    </a:cubicBezTo>
                    <a:cubicBezTo>
                      <a:pt x="461152" y="1081346"/>
                      <a:pt x="401379" y="2537111"/>
                      <a:pt x="324747" y="2505348"/>
                    </a:cubicBezTo>
                    <a:close/>
                  </a:path>
                </a:pathLst>
              </a:custGeom>
              <a:noFill/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  <p:sp>
            <p:nvSpPr>
              <p:cNvPr id="44" name="타원 2">
                <a:extLst>
                  <a:ext uri="{FF2B5EF4-FFF2-40B4-BE49-F238E27FC236}">
                    <a16:creationId xmlns:a16="http://schemas.microsoft.com/office/drawing/2014/main" id="{6C95019A-06A8-DF4D-3515-C42BBE5AE80C}"/>
                  </a:ext>
                </a:extLst>
              </p:cNvPr>
              <p:cNvSpPr/>
              <p:nvPr/>
            </p:nvSpPr>
            <p:spPr>
              <a:xfrm rot="10426746" flipH="1">
                <a:off x="6039352" y="5713054"/>
                <a:ext cx="141546" cy="439366"/>
              </a:xfrm>
              <a:custGeom>
                <a:avLst/>
                <a:gdLst>
                  <a:gd name="connsiteX0" fmla="*/ 0 w 2257425"/>
                  <a:gd name="connsiteY0" fmla="*/ 1128713 h 2257425"/>
                  <a:gd name="connsiteX1" fmla="*/ 1128713 w 2257425"/>
                  <a:gd name="connsiteY1" fmla="*/ 0 h 2257425"/>
                  <a:gd name="connsiteX2" fmla="*/ 2257426 w 2257425"/>
                  <a:gd name="connsiteY2" fmla="*/ 1128713 h 2257425"/>
                  <a:gd name="connsiteX3" fmla="*/ 1128713 w 2257425"/>
                  <a:gd name="connsiteY3" fmla="*/ 2257426 h 2257425"/>
                  <a:gd name="connsiteX4" fmla="*/ 0 w 2257425"/>
                  <a:gd name="connsiteY4" fmla="*/ 1128713 h 2257425"/>
                  <a:gd name="connsiteX0" fmla="*/ 0 w 1128713"/>
                  <a:gd name="connsiteY0" fmla="*/ 2288801 h 2320176"/>
                  <a:gd name="connsiteX1" fmla="*/ 0 w 1128713"/>
                  <a:gd name="connsiteY1" fmla="*/ 31375 h 2320176"/>
                  <a:gd name="connsiteX2" fmla="*/ 1128713 w 1128713"/>
                  <a:gd name="connsiteY2" fmla="*/ 1160088 h 2320176"/>
                  <a:gd name="connsiteX3" fmla="*/ 0 w 1128713"/>
                  <a:gd name="connsiteY3" fmla="*/ 2288801 h 2320176"/>
                  <a:gd name="connsiteX0" fmla="*/ 0 w 500063"/>
                  <a:gd name="connsiteY0" fmla="*/ 2293695 h 2320743"/>
                  <a:gd name="connsiteX1" fmla="*/ 0 w 500063"/>
                  <a:gd name="connsiteY1" fmla="*/ 36269 h 2320743"/>
                  <a:gd name="connsiteX2" fmla="*/ 500063 w 500063"/>
                  <a:gd name="connsiteY2" fmla="*/ 1107832 h 2320743"/>
                  <a:gd name="connsiteX3" fmla="*/ 0 w 500063"/>
                  <a:gd name="connsiteY3" fmla="*/ 2293695 h 2320743"/>
                  <a:gd name="connsiteX0" fmla="*/ 0 w 423863"/>
                  <a:gd name="connsiteY0" fmla="*/ 2429541 h 2432075"/>
                  <a:gd name="connsiteX1" fmla="*/ 0 w 423863"/>
                  <a:gd name="connsiteY1" fmla="*/ 172115 h 2432075"/>
                  <a:gd name="connsiteX2" fmla="*/ 423863 w 423863"/>
                  <a:gd name="connsiteY2" fmla="*/ 576928 h 2432075"/>
                  <a:gd name="connsiteX3" fmla="*/ 0 w 423863"/>
                  <a:gd name="connsiteY3" fmla="*/ 2429541 h 2432075"/>
                  <a:gd name="connsiteX0" fmla="*/ 219997 w 428267"/>
                  <a:gd name="connsiteY0" fmla="*/ 2408631 h 2411203"/>
                  <a:gd name="connsiteX1" fmla="*/ 4404 w 428267"/>
                  <a:gd name="connsiteY1" fmla="*/ 170681 h 2411203"/>
                  <a:gd name="connsiteX2" fmla="*/ 428267 w 428267"/>
                  <a:gd name="connsiteY2" fmla="*/ 575494 h 2411203"/>
                  <a:gd name="connsiteX3" fmla="*/ 219997 w 428267"/>
                  <a:gd name="connsiteY3" fmla="*/ 2408631 h 2411203"/>
                  <a:gd name="connsiteX0" fmla="*/ 221515 w 465718"/>
                  <a:gd name="connsiteY0" fmla="*/ 2505349 h 2505858"/>
                  <a:gd name="connsiteX1" fmla="*/ 5922 w 465718"/>
                  <a:gd name="connsiteY1" fmla="*/ 267399 h 2505858"/>
                  <a:gd name="connsiteX2" fmla="*/ 465717 w 465718"/>
                  <a:gd name="connsiteY2" fmla="*/ 457975 h 2505858"/>
                  <a:gd name="connsiteX3" fmla="*/ 221515 w 465718"/>
                  <a:gd name="connsiteY3" fmla="*/ 2505349 h 2505858"/>
                  <a:gd name="connsiteX0" fmla="*/ 324747 w 461153"/>
                  <a:gd name="connsiteY0" fmla="*/ 2505348 h 2505858"/>
                  <a:gd name="connsiteX1" fmla="*/ 1357 w 461153"/>
                  <a:gd name="connsiteY1" fmla="*/ 267399 h 2505858"/>
                  <a:gd name="connsiteX2" fmla="*/ 461152 w 461153"/>
                  <a:gd name="connsiteY2" fmla="*/ 457975 h 2505858"/>
                  <a:gd name="connsiteX3" fmla="*/ 324747 w 461153"/>
                  <a:gd name="connsiteY3" fmla="*/ 2505348 h 250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3" h="2505858">
                    <a:moveTo>
                      <a:pt x="324747" y="2505348"/>
                    </a:moveTo>
                    <a:cubicBezTo>
                      <a:pt x="248115" y="2473585"/>
                      <a:pt x="-21377" y="608628"/>
                      <a:pt x="1357" y="267399"/>
                    </a:cubicBezTo>
                    <a:cubicBezTo>
                      <a:pt x="24091" y="-73830"/>
                      <a:pt x="461152" y="-165396"/>
                      <a:pt x="461152" y="457975"/>
                    </a:cubicBezTo>
                    <a:cubicBezTo>
                      <a:pt x="461152" y="1081346"/>
                      <a:pt x="401379" y="2537111"/>
                      <a:pt x="324747" y="2505348"/>
                    </a:cubicBezTo>
                    <a:close/>
                  </a:path>
                </a:pathLst>
              </a:custGeom>
              <a:noFill/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  <p:sp>
            <p:nvSpPr>
              <p:cNvPr id="45" name="타원 2">
                <a:extLst>
                  <a:ext uri="{FF2B5EF4-FFF2-40B4-BE49-F238E27FC236}">
                    <a16:creationId xmlns:a16="http://schemas.microsoft.com/office/drawing/2014/main" id="{6012FC32-89F0-45D0-75E5-F7696BDDAD6D}"/>
                  </a:ext>
                </a:extLst>
              </p:cNvPr>
              <p:cNvSpPr/>
              <p:nvPr/>
            </p:nvSpPr>
            <p:spPr>
              <a:xfrm rot="8524654">
                <a:off x="6907576" y="5388437"/>
                <a:ext cx="150626" cy="467551"/>
              </a:xfrm>
              <a:custGeom>
                <a:avLst/>
                <a:gdLst>
                  <a:gd name="connsiteX0" fmla="*/ 0 w 2257425"/>
                  <a:gd name="connsiteY0" fmla="*/ 1128713 h 2257425"/>
                  <a:gd name="connsiteX1" fmla="*/ 1128713 w 2257425"/>
                  <a:gd name="connsiteY1" fmla="*/ 0 h 2257425"/>
                  <a:gd name="connsiteX2" fmla="*/ 2257426 w 2257425"/>
                  <a:gd name="connsiteY2" fmla="*/ 1128713 h 2257425"/>
                  <a:gd name="connsiteX3" fmla="*/ 1128713 w 2257425"/>
                  <a:gd name="connsiteY3" fmla="*/ 2257426 h 2257425"/>
                  <a:gd name="connsiteX4" fmla="*/ 0 w 2257425"/>
                  <a:gd name="connsiteY4" fmla="*/ 1128713 h 2257425"/>
                  <a:gd name="connsiteX0" fmla="*/ 0 w 1128713"/>
                  <a:gd name="connsiteY0" fmla="*/ 2288801 h 2320176"/>
                  <a:gd name="connsiteX1" fmla="*/ 0 w 1128713"/>
                  <a:gd name="connsiteY1" fmla="*/ 31375 h 2320176"/>
                  <a:gd name="connsiteX2" fmla="*/ 1128713 w 1128713"/>
                  <a:gd name="connsiteY2" fmla="*/ 1160088 h 2320176"/>
                  <a:gd name="connsiteX3" fmla="*/ 0 w 1128713"/>
                  <a:gd name="connsiteY3" fmla="*/ 2288801 h 2320176"/>
                  <a:gd name="connsiteX0" fmla="*/ 0 w 500063"/>
                  <a:gd name="connsiteY0" fmla="*/ 2293695 h 2320743"/>
                  <a:gd name="connsiteX1" fmla="*/ 0 w 500063"/>
                  <a:gd name="connsiteY1" fmla="*/ 36269 h 2320743"/>
                  <a:gd name="connsiteX2" fmla="*/ 500063 w 500063"/>
                  <a:gd name="connsiteY2" fmla="*/ 1107832 h 2320743"/>
                  <a:gd name="connsiteX3" fmla="*/ 0 w 500063"/>
                  <a:gd name="connsiteY3" fmla="*/ 2293695 h 2320743"/>
                  <a:gd name="connsiteX0" fmla="*/ 0 w 423863"/>
                  <a:gd name="connsiteY0" fmla="*/ 2429541 h 2432075"/>
                  <a:gd name="connsiteX1" fmla="*/ 0 w 423863"/>
                  <a:gd name="connsiteY1" fmla="*/ 172115 h 2432075"/>
                  <a:gd name="connsiteX2" fmla="*/ 423863 w 423863"/>
                  <a:gd name="connsiteY2" fmla="*/ 576928 h 2432075"/>
                  <a:gd name="connsiteX3" fmla="*/ 0 w 423863"/>
                  <a:gd name="connsiteY3" fmla="*/ 2429541 h 2432075"/>
                  <a:gd name="connsiteX0" fmla="*/ 219997 w 428267"/>
                  <a:gd name="connsiteY0" fmla="*/ 2408631 h 2411203"/>
                  <a:gd name="connsiteX1" fmla="*/ 4404 w 428267"/>
                  <a:gd name="connsiteY1" fmla="*/ 170681 h 2411203"/>
                  <a:gd name="connsiteX2" fmla="*/ 428267 w 428267"/>
                  <a:gd name="connsiteY2" fmla="*/ 575494 h 2411203"/>
                  <a:gd name="connsiteX3" fmla="*/ 219997 w 428267"/>
                  <a:gd name="connsiteY3" fmla="*/ 2408631 h 2411203"/>
                  <a:gd name="connsiteX0" fmla="*/ 221515 w 465718"/>
                  <a:gd name="connsiteY0" fmla="*/ 2505349 h 2505858"/>
                  <a:gd name="connsiteX1" fmla="*/ 5922 w 465718"/>
                  <a:gd name="connsiteY1" fmla="*/ 267399 h 2505858"/>
                  <a:gd name="connsiteX2" fmla="*/ 465717 w 465718"/>
                  <a:gd name="connsiteY2" fmla="*/ 457975 h 2505858"/>
                  <a:gd name="connsiteX3" fmla="*/ 221515 w 465718"/>
                  <a:gd name="connsiteY3" fmla="*/ 2505349 h 2505858"/>
                  <a:gd name="connsiteX0" fmla="*/ 324747 w 461153"/>
                  <a:gd name="connsiteY0" fmla="*/ 2505348 h 2505858"/>
                  <a:gd name="connsiteX1" fmla="*/ 1357 w 461153"/>
                  <a:gd name="connsiteY1" fmla="*/ 267399 h 2505858"/>
                  <a:gd name="connsiteX2" fmla="*/ 461152 w 461153"/>
                  <a:gd name="connsiteY2" fmla="*/ 457975 h 2505858"/>
                  <a:gd name="connsiteX3" fmla="*/ 324747 w 461153"/>
                  <a:gd name="connsiteY3" fmla="*/ 2505348 h 250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3" h="2505858">
                    <a:moveTo>
                      <a:pt x="324747" y="2505348"/>
                    </a:moveTo>
                    <a:cubicBezTo>
                      <a:pt x="248115" y="2473585"/>
                      <a:pt x="-21377" y="608628"/>
                      <a:pt x="1357" y="267399"/>
                    </a:cubicBezTo>
                    <a:cubicBezTo>
                      <a:pt x="24091" y="-73830"/>
                      <a:pt x="461152" y="-165396"/>
                      <a:pt x="461152" y="457975"/>
                    </a:cubicBezTo>
                    <a:cubicBezTo>
                      <a:pt x="461152" y="1081346"/>
                      <a:pt x="401379" y="2537111"/>
                      <a:pt x="324747" y="2505348"/>
                    </a:cubicBezTo>
                    <a:close/>
                  </a:path>
                </a:pathLst>
              </a:custGeom>
              <a:noFill/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F80ED072-A127-2850-38AD-20E97F08ECF5}"/>
                </a:ext>
              </a:extLst>
            </p:cNvPr>
            <p:cNvGrpSpPr/>
            <p:nvPr/>
          </p:nvGrpSpPr>
          <p:grpSpPr>
            <a:xfrm>
              <a:off x="2880474" y="2555380"/>
              <a:ext cx="494656" cy="1062565"/>
              <a:chOff x="5239281" y="2245212"/>
              <a:chExt cx="1818921" cy="3907208"/>
            </a:xfrm>
          </p:grpSpPr>
          <p:sp>
            <p:nvSpPr>
              <p:cNvPr id="29" name="자유형 78">
                <a:extLst>
                  <a:ext uri="{FF2B5EF4-FFF2-40B4-BE49-F238E27FC236}">
                    <a16:creationId xmlns:a16="http://schemas.microsoft.com/office/drawing/2014/main" id="{3F9F6245-54CC-05AC-20E9-E8BD9C860ADD}"/>
                  </a:ext>
                </a:extLst>
              </p:cNvPr>
              <p:cNvSpPr/>
              <p:nvPr/>
            </p:nvSpPr>
            <p:spPr>
              <a:xfrm flipH="1">
                <a:off x="6092131" y="2245212"/>
                <a:ext cx="26564" cy="1363766"/>
              </a:xfrm>
              <a:custGeom>
                <a:avLst/>
                <a:gdLst>
                  <a:gd name="connsiteX0" fmla="*/ 0 w 175353"/>
                  <a:gd name="connsiteY0" fmla="*/ 0 h 1630680"/>
                  <a:gd name="connsiteX1" fmla="*/ 175260 w 175353"/>
                  <a:gd name="connsiteY1" fmla="*/ 347980 h 1630680"/>
                  <a:gd name="connsiteX2" fmla="*/ 25400 w 175353"/>
                  <a:gd name="connsiteY2" fmla="*/ 990600 h 1630680"/>
                  <a:gd name="connsiteX3" fmla="*/ 91440 w 175353"/>
                  <a:gd name="connsiteY3" fmla="*/ 1630680 h 1630680"/>
                  <a:gd name="connsiteX0" fmla="*/ 0 w 91441"/>
                  <a:gd name="connsiteY0" fmla="*/ 0 h 1630680"/>
                  <a:gd name="connsiteX1" fmla="*/ 39511 w 91441"/>
                  <a:gd name="connsiteY1" fmla="*/ 354035 h 1630680"/>
                  <a:gd name="connsiteX2" fmla="*/ 25400 w 91441"/>
                  <a:gd name="connsiteY2" fmla="*/ 990600 h 1630680"/>
                  <a:gd name="connsiteX3" fmla="*/ 91440 w 91441"/>
                  <a:gd name="connsiteY3" fmla="*/ 1630680 h 1630680"/>
                  <a:gd name="connsiteX0" fmla="*/ 52859 w 84662"/>
                  <a:gd name="connsiteY0" fmla="*/ 0 h 1630680"/>
                  <a:gd name="connsiteX1" fmla="*/ 16954 w 84662"/>
                  <a:gd name="connsiteY1" fmla="*/ 354035 h 1630680"/>
                  <a:gd name="connsiteX2" fmla="*/ 2843 w 84662"/>
                  <a:gd name="connsiteY2" fmla="*/ 990600 h 1630680"/>
                  <a:gd name="connsiteX3" fmla="*/ 68883 w 84662"/>
                  <a:gd name="connsiteY3" fmla="*/ 1630680 h 1630680"/>
                  <a:gd name="connsiteX0" fmla="*/ 52859 w 68884"/>
                  <a:gd name="connsiteY0" fmla="*/ 0 h 1630680"/>
                  <a:gd name="connsiteX1" fmla="*/ 16954 w 68884"/>
                  <a:gd name="connsiteY1" fmla="*/ 354035 h 1630680"/>
                  <a:gd name="connsiteX2" fmla="*/ 2843 w 68884"/>
                  <a:gd name="connsiteY2" fmla="*/ 990600 h 1630680"/>
                  <a:gd name="connsiteX3" fmla="*/ 68883 w 68884"/>
                  <a:gd name="connsiteY3" fmla="*/ 1630680 h 1630680"/>
                  <a:gd name="connsiteX0" fmla="*/ 14353 w 130933"/>
                  <a:gd name="connsiteY0" fmla="*/ 0 h 1630680"/>
                  <a:gd name="connsiteX1" fmla="*/ 79003 w 130933"/>
                  <a:gd name="connsiteY1" fmla="*/ 354035 h 1630680"/>
                  <a:gd name="connsiteX2" fmla="*/ 64892 w 130933"/>
                  <a:gd name="connsiteY2" fmla="*/ 990600 h 1630680"/>
                  <a:gd name="connsiteX3" fmla="*/ 130932 w 130933"/>
                  <a:gd name="connsiteY3" fmla="*/ 1630680 h 1630680"/>
                  <a:gd name="connsiteX0" fmla="*/ 0 w 116580"/>
                  <a:gd name="connsiteY0" fmla="*/ 0 h 1630680"/>
                  <a:gd name="connsiteX1" fmla="*/ 64650 w 116580"/>
                  <a:gd name="connsiteY1" fmla="*/ 354035 h 1630680"/>
                  <a:gd name="connsiteX2" fmla="*/ 50539 w 116580"/>
                  <a:gd name="connsiteY2" fmla="*/ 990600 h 1630680"/>
                  <a:gd name="connsiteX3" fmla="*/ 116579 w 116580"/>
                  <a:gd name="connsiteY3" fmla="*/ 1630680 h 1630680"/>
                  <a:gd name="connsiteX0" fmla="*/ 0 w 78872"/>
                  <a:gd name="connsiteY0" fmla="*/ 0 h 1625633"/>
                  <a:gd name="connsiteX1" fmla="*/ 26942 w 78872"/>
                  <a:gd name="connsiteY1" fmla="*/ 348988 h 1625633"/>
                  <a:gd name="connsiteX2" fmla="*/ 12831 w 78872"/>
                  <a:gd name="connsiteY2" fmla="*/ 985553 h 1625633"/>
                  <a:gd name="connsiteX3" fmla="*/ 78871 w 78872"/>
                  <a:gd name="connsiteY3" fmla="*/ 1625633 h 162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872" h="1625633">
                    <a:moveTo>
                      <a:pt x="0" y="0"/>
                    </a:moveTo>
                    <a:cubicBezTo>
                      <a:pt x="47803" y="101532"/>
                      <a:pt x="24804" y="184729"/>
                      <a:pt x="26942" y="348988"/>
                    </a:cubicBezTo>
                    <a:cubicBezTo>
                      <a:pt x="29080" y="513247"/>
                      <a:pt x="26801" y="771770"/>
                      <a:pt x="12831" y="985553"/>
                    </a:cubicBezTo>
                    <a:cubicBezTo>
                      <a:pt x="-1139" y="1199336"/>
                      <a:pt x="38866" y="1412484"/>
                      <a:pt x="78871" y="1625633"/>
                    </a:cubicBezTo>
                  </a:path>
                </a:pathLst>
              </a:custGeom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C6A0DF85-96A3-A9D1-71EA-DE7009B0A1A3}"/>
                  </a:ext>
                </a:extLst>
              </p:cNvPr>
              <p:cNvGrpSpPr/>
              <p:nvPr/>
            </p:nvGrpSpPr>
            <p:grpSpPr>
              <a:xfrm>
                <a:off x="5451745" y="3609971"/>
                <a:ext cx="1440909" cy="2012241"/>
                <a:chOff x="3801651" y="2921767"/>
                <a:chExt cx="1098918" cy="1534647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A05A1ACD-6B48-1CC1-D710-579A5D712B44}"/>
                    </a:ext>
                  </a:extLst>
                </p:cNvPr>
                <p:cNvGrpSpPr/>
                <p:nvPr/>
              </p:nvGrpSpPr>
              <p:grpSpPr>
                <a:xfrm>
                  <a:off x="3801651" y="3106664"/>
                  <a:ext cx="1098918" cy="1349750"/>
                  <a:chOff x="3286569" y="2297782"/>
                  <a:chExt cx="1036975" cy="1273669"/>
                </a:xfrm>
              </p:grpSpPr>
              <p:sp>
                <p:nvSpPr>
                  <p:cNvPr id="39" name="타원 1">
                    <a:extLst>
                      <a:ext uri="{FF2B5EF4-FFF2-40B4-BE49-F238E27FC236}">
                        <a16:creationId xmlns:a16="http://schemas.microsoft.com/office/drawing/2014/main" id="{244C2773-6DCA-3CF7-6AEF-AF9B36C71AB2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218100" y="2466007"/>
                    <a:ext cx="1220097" cy="990791"/>
                  </a:xfrm>
                  <a:custGeom>
                    <a:avLst/>
                    <a:gdLst>
                      <a:gd name="connsiteX0" fmla="*/ 12278 w 1924293"/>
                      <a:gd name="connsiteY0" fmla="*/ 769011 h 1524000"/>
                      <a:gd name="connsiteX1" fmla="*/ 369809 w 1924293"/>
                      <a:gd name="connsiteY1" fmla="*/ 411480 h 1524000"/>
                      <a:gd name="connsiteX2" fmla="*/ 493444 w 1924293"/>
                      <a:gd name="connsiteY2" fmla="*/ 434755 h 1524000"/>
                      <a:gd name="connsiteX3" fmla="*/ 1147053 w 1924293"/>
                      <a:gd name="connsiteY3" fmla="*/ 0 h 1524000"/>
                      <a:gd name="connsiteX4" fmla="*/ 1924293 w 1924293"/>
                      <a:gd name="connsiteY4" fmla="*/ 777240 h 1524000"/>
                      <a:gd name="connsiteX5" fmla="*/ 1157213 w 1924293"/>
                      <a:gd name="connsiteY5" fmla="*/ 1524000 h 1524000"/>
                      <a:gd name="connsiteX6" fmla="*/ 488000 w 1924293"/>
                      <a:gd name="connsiteY6" fmla="*/ 1093817 h 1524000"/>
                      <a:gd name="connsiteX7" fmla="*/ 191602 w 1924293"/>
                      <a:gd name="connsiteY7" fmla="*/ 1026160 h 1524000"/>
                      <a:gd name="connsiteX8" fmla="*/ 12278 w 1924293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8304"/>
                      <a:gd name="connsiteX1" fmla="*/ 201709 w 1913671"/>
                      <a:gd name="connsiteY1" fmla="*/ 579120 h 1528304"/>
                      <a:gd name="connsiteX2" fmla="*/ 482822 w 1913671"/>
                      <a:gd name="connsiteY2" fmla="*/ 434755 h 1528304"/>
                      <a:gd name="connsiteX3" fmla="*/ 1136431 w 1913671"/>
                      <a:gd name="connsiteY3" fmla="*/ 0 h 1528304"/>
                      <a:gd name="connsiteX4" fmla="*/ 1913671 w 1913671"/>
                      <a:gd name="connsiteY4" fmla="*/ 777240 h 1528304"/>
                      <a:gd name="connsiteX5" fmla="*/ 1146591 w 1913671"/>
                      <a:gd name="connsiteY5" fmla="*/ 1524000 h 1528304"/>
                      <a:gd name="connsiteX6" fmla="*/ 441820 w 1913671"/>
                      <a:gd name="connsiteY6" fmla="*/ 1088737 h 1528304"/>
                      <a:gd name="connsiteX7" fmla="*/ 180980 w 1913671"/>
                      <a:gd name="connsiteY7" fmla="*/ 1026160 h 1528304"/>
                      <a:gd name="connsiteX8" fmla="*/ 1656 w 1913671"/>
                      <a:gd name="connsiteY8" fmla="*/ 769011 h 1528304"/>
                      <a:gd name="connsiteX0" fmla="*/ 1656 w 1913725"/>
                      <a:gd name="connsiteY0" fmla="*/ 769011 h 1528304"/>
                      <a:gd name="connsiteX1" fmla="*/ 201709 w 1913725"/>
                      <a:gd name="connsiteY1" fmla="*/ 579120 h 1528304"/>
                      <a:gd name="connsiteX2" fmla="*/ 482822 w 1913725"/>
                      <a:gd name="connsiteY2" fmla="*/ 434755 h 1528304"/>
                      <a:gd name="connsiteX3" fmla="*/ 1136431 w 1913725"/>
                      <a:gd name="connsiteY3" fmla="*/ 0 h 1528304"/>
                      <a:gd name="connsiteX4" fmla="*/ 1913671 w 1913725"/>
                      <a:gd name="connsiteY4" fmla="*/ 777240 h 1528304"/>
                      <a:gd name="connsiteX5" fmla="*/ 1146591 w 1913725"/>
                      <a:gd name="connsiteY5" fmla="*/ 1524000 h 1528304"/>
                      <a:gd name="connsiteX6" fmla="*/ 441820 w 1913725"/>
                      <a:gd name="connsiteY6" fmla="*/ 1088737 h 1528304"/>
                      <a:gd name="connsiteX7" fmla="*/ 180980 w 1913725"/>
                      <a:gd name="connsiteY7" fmla="*/ 1026160 h 1528304"/>
                      <a:gd name="connsiteX8" fmla="*/ 1656 w 1913725"/>
                      <a:gd name="connsiteY8" fmla="*/ 769011 h 1528304"/>
                      <a:gd name="connsiteX0" fmla="*/ 1656 w 1913725"/>
                      <a:gd name="connsiteY0" fmla="*/ 769011 h 1524188"/>
                      <a:gd name="connsiteX1" fmla="*/ 201709 w 1913725"/>
                      <a:gd name="connsiteY1" fmla="*/ 579120 h 1524188"/>
                      <a:gd name="connsiteX2" fmla="*/ 482822 w 1913725"/>
                      <a:gd name="connsiteY2" fmla="*/ 434755 h 1524188"/>
                      <a:gd name="connsiteX3" fmla="*/ 1136431 w 1913725"/>
                      <a:gd name="connsiteY3" fmla="*/ 0 h 1524188"/>
                      <a:gd name="connsiteX4" fmla="*/ 1913671 w 1913725"/>
                      <a:gd name="connsiteY4" fmla="*/ 777240 h 1524188"/>
                      <a:gd name="connsiteX5" fmla="*/ 1146591 w 1913725"/>
                      <a:gd name="connsiteY5" fmla="*/ 1524000 h 1524188"/>
                      <a:gd name="connsiteX6" fmla="*/ 441820 w 1913725"/>
                      <a:gd name="connsiteY6" fmla="*/ 1088737 h 1524188"/>
                      <a:gd name="connsiteX7" fmla="*/ 180980 w 1913725"/>
                      <a:gd name="connsiteY7" fmla="*/ 1026160 h 1524188"/>
                      <a:gd name="connsiteX8" fmla="*/ 1656 w 1913725"/>
                      <a:gd name="connsiteY8" fmla="*/ 769011 h 1524188"/>
                      <a:gd name="connsiteX0" fmla="*/ 1656 w 1913724"/>
                      <a:gd name="connsiteY0" fmla="*/ 773261 h 1528438"/>
                      <a:gd name="connsiteX1" fmla="*/ 201709 w 1913724"/>
                      <a:gd name="connsiteY1" fmla="*/ 583370 h 1528438"/>
                      <a:gd name="connsiteX2" fmla="*/ 482822 w 1913724"/>
                      <a:gd name="connsiteY2" fmla="*/ 439005 h 1528438"/>
                      <a:gd name="connsiteX3" fmla="*/ 1136431 w 1913724"/>
                      <a:gd name="connsiteY3" fmla="*/ 4250 h 1528438"/>
                      <a:gd name="connsiteX4" fmla="*/ 1913671 w 1913724"/>
                      <a:gd name="connsiteY4" fmla="*/ 781490 h 1528438"/>
                      <a:gd name="connsiteX5" fmla="*/ 1146591 w 1913724"/>
                      <a:gd name="connsiteY5" fmla="*/ 1528250 h 1528438"/>
                      <a:gd name="connsiteX6" fmla="*/ 441820 w 1913724"/>
                      <a:gd name="connsiteY6" fmla="*/ 1092987 h 1528438"/>
                      <a:gd name="connsiteX7" fmla="*/ 180980 w 1913724"/>
                      <a:gd name="connsiteY7" fmla="*/ 1030410 h 1528438"/>
                      <a:gd name="connsiteX8" fmla="*/ 1656 w 1913724"/>
                      <a:gd name="connsiteY8" fmla="*/ 773261 h 1528438"/>
                      <a:gd name="connsiteX0" fmla="*/ 7310 w 1887047"/>
                      <a:gd name="connsiteY0" fmla="*/ 773260 h 1528438"/>
                      <a:gd name="connsiteX1" fmla="*/ 175032 w 1887047"/>
                      <a:gd name="connsiteY1" fmla="*/ 583370 h 1528438"/>
                      <a:gd name="connsiteX2" fmla="*/ 456145 w 1887047"/>
                      <a:gd name="connsiteY2" fmla="*/ 439005 h 1528438"/>
                      <a:gd name="connsiteX3" fmla="*/ 1109754 w 1887047"/>
                      <a:gd name="connsiteY3" fmla="*/ 4250 h 1528438"/>
                      <a:gd name="connsiteX4" fmla="*/ 1886994 w 1887047"/>
                      <a:gd name="connsiteY4" fmla="*/ 781490 h 1528438"/>
                      <a:gd name="connsiteX5" fmla="*/ 1119914 w 1887047"/>
                      <a:gd name="connsiteY5" fmla="*/ 1528250 h 1528438"/>
                      <a:gd name="connsiteX6" fmla="*/ 415143 w 1887047"/>
                      <a:gd name="connsiteY6" fmla="*/ 1092987 h 1528438"/>
                      <a:gd name="connsiteX7" fmla="*/ 154303 w 1887047"/>
                      <a:gd name="connsiteY7" fmla="*/ 1030410 h 1528438"/>
                      <a:gd name="connsiteX8" fmla="*/ 7310 w 1887047"/>
                      <a:gd name="connsiteY8" fmla="*/ 773260 h 1528438"/>
                      <a:gd name="connsiteX0" fmla="*/ 1783 w 1881520"/>
                      <a:gd name="connsiteY0" fmla="*/ 773260 h 1528438"/>
                      <a:gd name="connsiteX1" fmla="*/ 169505 w 1881520"/>
                      <a:gd name="connsiteY1" fmla="*/ 583370 h 1528438"/>
                      <a:gd name="connsiteX2" fmla="*/ 450618 w 1881520"/>
                      <a:gd name="connsiteY2" fmla="*/ 439005 h 1528438"/>
                      <a:gd name="connsiteX3" fmla="*/ 1104227 w 1881520"/>
                      <a:gd name="connsiteY3" fmla="*/ 4250 h 1528438"/>
                      <a:gd name="connsiteX4" fmla="*/ 1881467 w 1881520"/>
                      <a:gd name="connsiteY4" fmla="*/ 781490 h 1528438"/>
                      <a:gd name="connsiteX5" fmla="*/ 1114387 w 1881520"/>
                      <a:gd name="connsiteY5" fmla="*/ 1528250 h 1528438"/>
                      <a:gd name="connsiteX6" fmla="*/ 409616 w 1881520"/>
                      <a:gd name="connsiteY6" fmla="*/ 1092987 h 1528438"/>
                      <a:gd name="connsiteX7" fmla="*/ 148776 w 1881520"/>
                      <a:gd name="connsiteY7" fmla="*/ 1030410 h 1528438"/>
                      <a:gd name="connsiteX8" fmla="*/ 1783 w 1881520"/>
                      <a:gd name="connsiteY8" fmla="*/ 773260 h 1528438"/>
                      <a:gd name="connsiteX0" fmla="*/ 2439 w 1882176"/>
                      <a:gd name="connsiteY0" fmla="*/ 773260 h 1528438"/>
                      <a:gd name="connsiteX1" fmla="*/ 170161 w 1882176"/>
                      <a:gd name="connsiteY1" fmla="*/ 583370 h 1528438"/>
                      <a:gd name="connsiteX2" fmla="*/ 451274 w 1882176"/>
                      <a:gd name="connsiteY2" fmla="*/ 439005 h 1528438"/>
                      <a:gd name="connsiteX3" fmla="*/ 1104883 w 1882176"/>
                      <a:gd name="connsiteY3" fmla="*/ 4250 h 1528438"/>
                      <a:gd name="connsiteX4" fmla="*/ 1882123 w 1882176"/>
                      <a:gd name="connsiteY4" fmla="*/ 781490 h 1528438"/>
                      <a:gd name="connsiteX5" fmla="*/ 1115043 w 1882176"/>
                      <a:gd name="connsiteY5" fmla="*/ 1528250 h 1528438"/>
                      <a:gd name="connsiteX6" fmla="*/ 410272 w 1882176"/>
                      <a:gd name="connsiteY6" fmla="*/ 1092987 h 1528438"/>
                      <a:gd name="connsiteX7" fmla="*/ 149432 w 1882176"/>
                      <a:gd name="connsiteY7" fmla="*/ 1030410 h 1528438"/>
                      <a:gd name="connsiteX8" fmla="*/ 2439 w 1882176"/>
                      <a:gd name="connsiteY8" fmla="*/ 773260 h 1528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82176" h="1528438">
                        <a:moveTo>
                          <a:pt x="2439" y="773260"/>
                        </a:moveTo>
                        <a:cubicBezTo>
                          <a:pt x="-14678" y="569449"/>
                          <a:pt x="60093" y="594997"/>
                          <a:pt x="170161" y="583370"/>
                        </a:cubicBezTo>
                        <a:cubicBezTo>
                          <a:pt x="262916" y="573572"/>
                          <a:pt x="313777" y="588978"/>
                          <a:pt x="451274" y="439005"/>
                        </a:cubicBezTo>
                        <a:cubicBezTo>
                          <a:pt x="588771" y="289032"/>
                          <a:pt x="830582" y="29650"/>
                          <a:pt x="1104883" y="4250"/>
                        </a:cubicBezTo>
                        <a:cubicBezTo>
                          <a:pt x="1532312" y="-35330"/>
                          <a:pt x="1887201" y="199832"/>
                          <a:pt x="1882123" y="781490"/>
                        </a:cubicBezTo>
                        <a:cubicBezTo>
                          <a:pt x="1877045" y="1363148"/>
                          <a:pt x="1365695" y="1534982"/>
                          <a:pt x="1115043" y="1528250"/>
                        </a:cubicBezTo>
                        <a:cubicBezTo>
                          <a:pt x="778297" y="1519206"/>
                          <a:pt x="516560" y="1146329"/>
                          <a:pt x="410272" y="1092987"/>
                        </a:cubicBezTo>
                        <a:cubicBezTo>
                          <a:pt x="303984" y="1039645"/>
                          <a:pt x="189471" y="1030410"/>
                          <a:pt x="149432" y="1030410"/>
                        </a:cubicBezTo>
                        <a:cubicBezTo>
                          <a:pt x="-48027" y="1030410"/>
                          <a:pt x="19556" y="977071"/>
                          <a:pt x="2439" y="773260"/>
                        </a:cubicBezTo>
                        <a:close/>
                      </a:path>
                    </a:pathLst>
                  </a:custGeom>
                  <a:solidFill>
                    <a:srgbClr val="5B9BD5">
                      <a:alpha val="34902"/>
                    </a:srgb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  <p:sp>
                <p:nvSpPr>
                  <p:cNvPr id="40" name="타원 1">
                    <a:extLst>
                      <a:ext uri="{FF2B5EF4-FFF2-40B4-BE49-F238E27FC236}">
                        <a16:creationId xmlns:a16="http://schemas.microsoft.com/office/drawing/2014/main" id="{32CDAD90-099E-18A4-0658-0A5DD3E9EB15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171916" y="2412435"/>
                    <a:ext cx="1220097" cy="990791"/>
                  </a:xfrm>
                  <a:custGeom>
                    <a:avLst/>
                    <a:gdLst>
                      <a:gd name="connsiteX0" fmla="*/ 12278 w 1924293"/>
                      <a:gd name="connsiteY0" fmla="*/ 769011 h 1524000"/>
                      <a:gd name="connsiteX1" fmla="*/ 369809 w 1924293"/>
                      <a:gd name="connsiteY1" fmla="*/ 411480 h 1524000"/>
                      <a:gd name="connsiteX2" fmla="*/ 493444 w 1924293"/>
                      <a:gd name="connsiteY2" fmla="*/ 434755 h 1524000"/>
                      <a:gd name="connsiteX3" fmla="*/ 1147053 w 1924293"/>
                      <a:gd name="connsiteY3" fmla="*/ 0 h 1524000"/>
                      <a:gd name="connsiteX4" fmla="*/ 1924293 w 1924293"/>
                      <a:gd name="connsiteY4" fmla="*/ 777240 h 1524000"/>
                      <a:gd name="connsiteX5" fmla="*/ 1157213 w 1924293"/>
                      <a:gd name="connsiteY5" fmla="*/ 1524000 h 1524000"/>
                      <a:gd name="connsiteX6" fmla="*/ 488000 w 1924293"/>
                      <a:gd name="connsiteY6" fmla="*/ 1093817 h 1524000"/>
                      <a:gd name="connsiteX7" fmla="*/ 191602 w 1924293"/>
                      <a:gd name="connsiteY7" fmla="*/ 1026160 h 1524000"/>
                      <a:gd name="connsiteX8" fmla="*/ 12278 w 1924293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8304"/>
                      <a:gd name="connsiteX1" fmla="*/ 201709 w 1913671"/>
                      <a:gd name="connsiteY1" fmla="*/ 579120 h 1528304"/>
                      <a:gd name="connsiteX2" fmla="*/ 482822 w 1913671"/>
                      <a:gd name="connsiteY2" fmla="*/ 434755 h 1528304"/>
                      <a:gd name="connsiteX3" fmla="*/ 1136431 w 1913671"/>
                      <a:gd name="connsiteY3" fmla="*/ 0 h 1528304"/>
                      <a:gd name="connsiteX4" fmla="*/ 1913671 w 1913671"/>
                      <a:gd name="connsiteY4" fmla="*/ 777240 h 1528304"/>
                      <a:gd name="connsiteX5" fmla="*/ 1146591 w 1913671"/>
                      <a:gd name="connsiteY5" fmla="*/ 1524000 h 1528304"/>
                      <a:gd name="connsiteX6" fmla="*/ 441820 w 1913671"/>
                      <a:gd name="connsiteY6" fmla="*/ 1088737 h 1528304"/>
                      <a:gd name="connsiteX7" fmla="*/ 180980 w 1913671"/>
                      <a:gd name="connsiteY7" fmla="*/ 1026160 h 1528304"/>
                      <a:gd name="connsiteX8" fmla="*/ 1656 w 1913671"/>
                      <a:gd name="connsiteY8" fmla="*/ 769011 h 1528304"/>
                      <a:gd name="connsiteX0" fmla="*/ 1656 w 1913725"/>
                      <a:gd name="connsiteY0" fmla="*/ 769011 h 1528304"/>
                      <a:gd name="connsiteX1" fmla="*/ 201709 w 1913725"/>
                      <a:gd name="connsiteY1" fmla="*/ 579120 h 1528304"/>
                      <a:gd name="connsiteX2" fmla="*/ 482822 w 1913725"/>
                      <a:gd name="connsiteY2" fmla="*/ 434755 h 1528304"/>
                      <a:gd name="connsiteX3" fmla="*/ 1136431 w 1913725"/>
                      <a:gd name="connsiteY3" fmla="*/ 0 h 1528304"/>
                      <a:gd name="connsiteX4" fmla="*/ 1913671 w 1913725"/>
                      <a:gd name="connsiteY4" fmla="*/ 777240 h 1528304"/>
                      <a:gd name="connsiteX5" fmla="*/ 1146591 w 1913725"/>
                      <a:gd name="connsiteY5" fmla="*/ 1524000 h 1528304"/>
                      <a:gd name="connsiteX6" fmla="*/ 441820 w 1913725"/>
                      <a:gd name="connsiteY6" fmla="*/ 1088737 h 1528304"/>
                      <a:gd name="connsiteX7" fmla="*/ 180980 w 1913725"/>
                      <a:gd name="connsiteY7" fmla="*/ 1026160 h 1528304"/>
                      <a:gd name="connsiteX8" fmla="*/ 1656 w 1913725"/>
                      <a:gd name="connsiteY8" fmla="*/ 769011 h 1528304"/>
                      <a:gd name="connsiteX0" fmla="*/ 1656 w 1913725"/>
                      <a:gd name="connsiteY0" fmla="*/ 769011 h 1524188"/>
                      <a:gd name="connsiteX1" fmla="*/ 201709 w 1913725"/>
                      <a:gd name="connsiteY1" fmla="*/ 579120 h 1524188"/>
                      <a:gd name="connsiteX2" fmla="*/ 482822 w 1913725"/>
                      <a:gd name="connsiteY2" fmla="*/ 434755 h 1524188"/>
                      <a:gd name="connsiteX3" fmla="*/ 1136431 w 1913725"/>
                      <a:gd name="connsiteY3" fmla="*/ 0 h 1524188"/>
                      <a:gd name="connsiteX4" fmla="*/ 1913671 w 1913725"/>
                      <a:gd name="connsiteY4" fmla="*/ 777240 h 1524188"/>
                      <a:gd name="connsiteX5" fmla="*/ 1146591 w 1913725"/>
                      <a:gd name="connsiteY5" fmla="*/ 1524000 h 1524188"/>
                      <a:gd name="connsiteX6" fmla="*/ 441820 w 1913725"/>
                      <a:gd name="connsiteY6" fmla="*/ 1088737 h 1524188"/>
                      <a:gd name="connsiteX7" fmla="*/ 180980 w 1913725"/>
                      <a:gd name="connsiteY7" fmla="*/ 1026160 h 1524188"/>
                      <a:gd name="connsiteX8" fmla="*/ 1656 w 1913725"/>
                      <a:gd name="connsiteY8" fmla="*/ 769011 h 1524188"/>
                      <a:gd name="connsiteX0" fmla="*/ 1656 w 1913724"/>
                      <a:gd name="connsiteY0" fmla="*/ 773261 h 1528438"/>
                      <a:gd name="connsiteX1" fmla="*/ 201709 w 1913724"/>
                      <a:gd name="connsiteY1" fmla="*/ 583370 h 1528438"/>
                      <a:gd name="connsiteX2" fmla="*/ 482822 w 1913724"/>
                      <a:gd name="connsiteY2" fmla="*/ 439005 h 1528438"/>
                      <a:gd name="connsiteX3" fmla="*/ 1136431 w 1913724"/>
                      <a:gd name="connsiteY3" fmla="*/ 4250 h 1528438"/>
                      <a:gd name="connsiteX4" fmla="*/ 1913671 w 1913724"/>
                      <a:gd name="connsiteY4" fmla="*/ 781490 h 1528438"/>
                      <a:gd name="connsiteX5" fmla="*/ 1146591 w 1913724"/>
                      <a:gd name="connsiteY5" fmla="*/ 1528250 h 1528438"/>
                      <a:gd name="connsiteX6" fmla="*/ 441820 w 1913724"/>
                      <a:gd name="connsiteY6" fmla="*/ 1092987 h 1528438"/>
                      <a:gd name="connsiteX7" fmla="*/ 180980 w 1913724"/>
                      <a:gd name="connsiteY7" fmla="*/ 1030410 h 1528438"/>
                      <a:gd name="connsiteX8" fmla="*/ 1656 w 1913724"/>
                      <a:gd name="connsiteY8" fmla="*/ 773261 h 1528438"/>
                      <a:gd name="connsiteX0" fmla="*/ 7310 w 1887047"/>
                      <a:gd name="connsiteY0" fmla="*/ 773260 h 1528438"/>
                      <a:gd name="connsiteX1" fmla="*/ 175032 w 1887047"/>
                      <a:gd name="connsiteY1" fmla="*/ 583370 h 1528438"/>
                      <a:gd name="connsiteX2" fmla="*/ 456145 w 1887047"/>
                      <a:gd name="connsiteY2" fmla="*/ 439005 h 1528438"/>
                      <a:gd name="connsiteX3" fmla="*/ 1109754 w 1887047"/>
                      <a:gd name="connsiteY3" fmla="*/ 4250 h 1528438"/>
                      <a:gd name="connsiteX4" fmla="*/ 1886994 w 1887047"/>
                      <a:gd name="connsiteY4" fmla="*/ 781490 h 1528438"/>
                      <a:gd name="connsiteX5" fmla="*/ 1119914 w 1887047"/>
                      <a:gd name="connsiteY5" fmla="*/ 1528250 h 1528438"/>
                      <a:gd name="connsiteX6" fmla="*/ 415143 w 1887047"/>
                      <a:gd name="connsiteY6" fmla="*/ 1092987 h 1528438"/>
                      <a:gd name="connsiteX7" fmla="*/ 154303 w 1887047"/>
                      <a:gd name="connsiteY7" fmla="*/ 1030410 h 1528438"/>
                      <a:gd name="connsiteX8" fmla="*/ 7310 w 1887047"/>
                      <a:gd name="connsiteY8" fmla="*/ 773260 h 1528438"/>
                      <a:gd name="connsiteX0" fmla="*/ 1783 w 1881520"/>
                      <a:gd name="connsiteY0" fmla="*/ 773260 h 1528438"/>
                      <a:gd name="connsiteX1" fmla="*/ 169505 w 1881520"/>
                      <a:gd name="connsiteY1" fmla="*/ 583370 h 1528438"/>
                      <a:gd name="connsiteX2" fmla="*/ 450618 w 1881520"/>
                      <a:gd name="connsiteY2" fmla="*/ 439005 h 1528438"/>
                      <a:gd name="connsiteX3" fmla="*/ 1104227 w 1881520"/>
                      <a:gd name="connsiteY3" fmla="*/ 4250 h 1528438"/>
                      <a:gd name="connsiteX4" fmla="*/ 1881467 w 1881520"/>
                      <a:gd name="connsiteY4" fmla="*/ 781490 h 1528438"/>
                      <a:gd name="connsiteX5" fmla="*/ 1114387 w 1881520"/>
                      <a:gd name="connsiteY5" fmla="*/ 1528250 h 1528438"/>
                      <a:gd name="connsiteX6" fmla="*/ 409616 w 1881520"/>
                      <a:gd name="connsiteY6" fmla="*/ 1092987 h 1528438"/>
                      <a:gd name="connsiteX7" fmla="*/ 148776 w 1881520"/>
                      <a:gd name="connsiteY7" fmla="*/ 1030410 h 1528438"/>
                      <a:gd name="connsiteX8" fmla="*/ 1783 w 1881520"/>
                      <a:gd name="connsiteY8" fmla="*/ 773260 h 1528438"/>
                      <a:gd name="connsiteX0" fmla="*/ 2439 w 1882176"/>
                      <a:gd name="connsiteY0" fmla="*/ 773260 h 1528438"/>
                      <a:gd name="connsiteX1" fmla="*/ 170161 w 1882176"/>
                      <a:gd name="connsiteY1" fmla="*/ 583370 h 1528438"/>
                      <a:gd name="connsiteX2" fmla="*/ 451274 w 1882176"/>
                      <a:gd name="connsiteY2" fmla="*/ 439005 h 1528438"/>
                      <a:gd name="connsiteX3" fmla="*/ 1104883 w 1882176"/>
                      <a:gd name="connsiteY3" fmla="*/ 4250 h 1528438"/>
                      <a:gd name="connsiteX4" fmla="*/ 1882123 w 1882176"/>
                      <a:gd name="connsiteY4" fmla="*/ 781490 h 1528438"/>
                      <a:gd name="connsiteX5" fmla="*/ 1115043 w 1882176"/>
                      <a:gd name="connsiteY5" fmla="*/ 1528250 h 1528438"/>
                      <a:gd name="connsiteX6" fmla="*/ 410272 w 1882176"/>
                      <a:gd name="connsiteY6" fmla="*/ 1092987 h 1528438"/>
                      <a:gd name="connsiteX7" fmla="*/ 149432 w 1882176"/>
                      <a:gd name="connsiteY7" fmla="*/ 1030410 h 1528438"/>
                      <a:gd name="connsiteX8" fmla="*/ 2439 w 1882176"/>
                      <a:gd name="connsiteY8" fmla="*/ 773260 h 1528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82176" h="1528438">
                        <a:moveTo>
                          <a:pt x="2439" y="773260"/>
                        </a:moveTo>
                        <a:cubicBezTo>
                          <a:pt x="-14678" y="569449"/>
                          <a:pt x="60093" y="594997"/>
                          <a:pt x="170161" y="583370"/>
                        </a:cubicBezTo>
                        <a:cubicBezTo>
                          <a:pt x="262916" y="573572"/>
                          <a:pt x="313777" y="588978"/>
                          <a:pt x="451274" y="439005"/>
                        </a:cubicBezTo>
                        <a:cubicBezTo>
                          <a:pt x="588771" y="289032"/>
                          <a:pt x="830582" y="29650"/>
                          <a:pt x="1104883" y="4250"/>
                        </a:cubicBezTo>
                        <a:cubicBezTo>
                          <a:pt x="1532312" y="-35330"/>
                          <a:pt x="1887201" y="199832"/>
                          <a:pt x="1882123" y="781490"/>
                        </a:cubicBezTo>
                        <a:cubicBezTo>
                          <a:pt x="1877045" y="1363148"/>
                          <a:pt x="1365695" y="1534982"/>
                          <a:pt x="1115043" y="1528250"/>
                        </a:cubicBezTo>
                        <a:cubicBezTo>
                          <a:pt x="778297" y="1519206"/>
                          <a:pt x="516560" y="1146329"/>
                          <a:pt x="410272" y="1092987"/>
                        </a:cubicBezTo>
                        <a:cubicBezTo>
                          <a:pt x="303984" y="1039645"/>
                          <a:pt x="189471" y="1030410"/>
                          <a:pt x="149432" y="1030410"/>
                        </a:cubicBezTo>
                        <a:cubicBezTo>
                          <a:pt x="-48027" y="1030410"/>
                          <a:pt x="19556" y="977071"/>
                          <a:pt x="2439" y="773260"/>
                        </a:cubicBezTo>
                        <a:close/>
                      </a:path>
                    </a:pathLst>
                  </a:custGeom>
                  <a:noFill/>
                  <a:ln w="12700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</p:grpSp>
            <p:sp>
              <p:nvSpPr>
                <p:cNvPr id="35" name="자유형 63">
                  <a:extLst>
                    <a:ext uri="{FF2B5EF4-FFF2-40B4-BE49-F238E27FC236}">
                      <a16:creationId xmlns:a16="http://schemas.microsoft.com/office/drawing/2014/main" id="{A6B16AA6-464F-2775-D970-E0B9E942668A}"/>
                    </a:ext>
                  </a:extLst>
                </p:cNvPr>
                <p:cNvSpPr/>
                <p:nvPr/>
              </p:nvSpPr>
              <p:spPr>
                <a:xfrm>
                  <a:off x="4096389" y="3114675"/>
                  <a:ext cx="444394" cy="623678"/>
                </a:xfrm>
                <a:custGeom>
                  <a:avLst/>
                  <a:gdLst>
                    <a:gd name="connsiteX0" fmla="*/ 140970 w 434340"/>
                    <a:gd name="connsiteY0" fmla="*/ 0 h 598170"/>
                    <a:gd name="connsiteX1" fmla="*/ 0 w 434340"/>
                    <a:gd name="connsiteY1" fmla="*/ 579120 h 598170"/>
                    <a:gd name="connsiteX2" fmla="*/ 72390 w 434340"/>
                    <a:gd name="connsiteY2" fmla="*/ 468630 h 598170"/>
                    <a:gd name="connsiteX3" fmla="*/ 110490 w 434340"/>
                    <a:gd name="connsiteY3" fmla="*/ 592455 h 598170"/>
                    <a:gd name="connsiteX4" fmla="*/ 154305 w 434340"/>
                    <a:gd name="connsiteY4" fmla="*/ 466725 h 598170"/>
                    <a:gd name="connsiteX5" fmla="*/ 207645 w 434340"/>
                    <a:gd name="connsiteY5" fmla="*/ 598170 h 598170"/>
                    <a:gd name="connsiteX6" fmla="*/ 255270 w 434340"/>
                    <a:gd name="connsiteY6" fmla="*/ 462915 h 598170"/>
                    <a:gd name="connsiteX7" fmla="*/ 318135 w 434340"/>
                    <a:gd name="connsiteY7" fmla="*/ 596265 h 598170"/>
                    <a:gd name="connsiteX8" fmla="*/ 354330 w 434340"/>
                    <a:gd name="connsiteY8" fmla="*/ 462915 h 598170"/>
                    <a:gd name="connsiteX9" fmla="*/ 434340 w 434340"/>
                    <a:gd name="connsiteY9" fmla="*/ 598170 h 598170"/>
                    <a:gd name="connsiteX10" fmla="*/ 236220 w 434340"/>
                    <a:gd name="connsiteY10" fmla="*/ 1905 h 598170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7421"/>
                    <a:gd name="connsiteY0" fmla="*/ 0 h 614960"/>
                    <a:gd name="connsiteX1" fmla="*/ 0 w 437421"/>
                    <a:gd name="connsiteY1" fmla="*/ 579120 h 614960"/>
                    <a:gd name="connsiteX2" fmla="*/ 72390 w 437421"/>
                    <a:gd name="connsiteY2" fmla="*/ 468630 h 614960"/>
                    <a:gd name="connsiteX3" fmla="*/ 110490 w 437421"/>
                    <a:gd name="connsiteY3" fmla="*/ 592455 h 614960"/>
                    <a:gd name="connsiteX4" fmla="*/ 154305 w 437421"/>
                    <a:gd name="connsiteY4" fmla="*/ 466725 h 614960"/>
                    <a:gd name="connsiteX5" fmla="*/ 207645 w 437421"/>
                    <a:gd name="connsiteY5" fmla="*/ 598170 h 614960"/>
                    <a:gd name="connsiteX6" fmla="*/ 255270 w 437421"/>
                    <a:gd name="connsiteY6" fmla="*/ 462915 h 614960"/>
                    <a:gd name="connsiteX7" fmla="*/ 318135 w 437421"/>
                    <a:gd name="connsiteY7" fmla="*/ 596265 h 614960"/>
                    <a:gd name="connsiteX8" fmla="*/ 354330 w 437421"/>
                    <a:gd name="connsiteY8" fmla="*/ 462915 h 614960"/>
                    <a:gd name="connsiteX9" fmla="*/ 434340 w 437421"/>
                    <a:gd name="connsiteY9" fmla="*/ 598170 h 614960"/>
                    <a:gd name="connsiteX10" fmla="*/ 236220 w 437421"/>
                    <a:gd name="connsiteY10" fmla="*/ 1905 h 614960"/>
                    <a:gd name="connsiteX0" fmla="*/ 140970 w 437421"/>
                    <a:gd name="connsiteY0" fmla="*/ 0 h 614960"/>
                    <a:gd name="connsiteX1" fmla="*/ 0 w 437421"/>
                    <a:gd name="connsiteY1" fmla="*/ 579120 h 614960"/>
                    <a:gd name="connsiteX2" fmla="*/ 72390 w 437421"/>
                    <a:gd name="connsiteY2" fmla="*/ 468630 h 614960"/>
                    <a:gd name="connsiteX3" fmla="*/ 110490 w 437421"/>
                    <a:gd name="connsiteY3" fmla="*/ 592455 h 614960"/>
                    <a:gd name="connsiteX4" fmla="*/ 154305 w 437421"/>
                    <a:gd name="connsiteY4" fmla="*/ 466725 h 614960"/>
                    <a:gd name="connsiteX5" fmla="*/ 207645 w 437421"/>
                    <a:gd name="connsiteY5" fmla="*/ 598170 h 614960"/>
                    <a:gd name="connsiteX6" fmla="*/ 255270 w 437421"/>
                    <a:gd name="connsiteY6" fmla="*/ 462915 h 614960"/>
                    <a:gd name="connsiteX7" fmla="*/ 318135 w 437421"/>
                    <a:gd name="connsiteY7" fmla="*/ 596265 h 614960"/>
                    <a:gd name="connsiteX8" fmla="*/ 354330 w 437421"/>
                    <a:gd name="connsiteY8" fmla="*/ 462915 h 614960"/>
                    <a:gd name="connsiteX9" fmla="*/ 434340 w 437421"/>
                    <a:gd name="connsiteY9" fmla="*/ 598170 h 614960"/>
                    <a:gd name="connsiteX10" fmla="*/ 236220 w 437421"/>
                    <a:gd name="connsiteY10" fmla="*/ 1905 h 614960"/>
                    <a:gd name="connsiteX0" fmla="*/ 140970 w 437421"/>
                    <a:gd name="connsiteY0" fmla="*/ 0 h 614960"/>
                    <a:gd name="connsiteX1" fmla="*/ 0 w 437421"/>
                    <a:gd name="connsiteY1" fmla="*/ 579120 h 614960"/>
                    <a:gd name="connsiteX2" fmla="*/ 72390 w 437421"/>
                    <a:gd name="connsiteY2" fmla="*/ 468630 h 614960"/>
                    <a:gd name="connsiteX3" fmla="*/ 110490 w 437421"/>
                    <a:gd name="connsiteY3" fmla="*/ 592455 h 614960"/>
                    <a:gd name="connsiteX4" fmla="*/ 154305 w 437421"/>
                    <a:gd name="connsiteY4" fmla="*/ 466725 h 614960"/>
                    <a:gd name="connsiteX5" fmla="*/ 207645 w 437421"/>
                    <a:gd name="connsiteY5" fmla="*/ 598170 h 614960"/>
                    <a:gd name="connsiteX6" fmla="*/ 255270 w 437421"/>
                    <a:gd name="connsiteY6" fmla="*/ 462915 h 614960"/>
                    <a:gd name="connsiteX7" fmla="*/ 318135 w 437421"/>
                    <a:gd name="connsiteY7" fmla="*/ 596265 h 614960"/>
                    <a:gd name="connsiteX8" fmla="*/ 354330 w 437421"/>
                    <a:gd name="connsiteY8" fmla="*/ 462915 h 614960"/>
                    <a:gd name="connsiteX9" fmla="*/ 434340 w 437421"/>
                    <a:gd name="connsiteY9" fmla="*/ 598170 h 614960"/>
                    <a:gd name="connsiteX10" fmla="*/ 236220 w 437421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281"/>
                    <a:gd name="connsiteY0" fmla="*/ 0 h 615718"/>
                    <a:gd name="connsiteX1" fmla="*/ 1331 w 438281"/>
                    <a:gd name="connsiteY1" fmla="*/ 579120 h 615718"/>
                    <a:gd name="connsiteX2" fmla="*/ 73721 w 438281"/>
                    <a:gd name="connsiteY2" fmla="*/ 468630 h 615718"/>
                    <a:gd name="connsiteX3" fmla="*/ 111821 w 438281"/>
                    <a:gd name="connsiteY3" fmla="*/ 592455 h 615718"/>
                    <a:gd name="connsiteX4" fmla="*/ 155636 w 438281"/>
                    <a:gd name="connsiteY4" fmla="*/ 466725 h 615718"/>
                    <a:gd name="connsiteX5" fmla="*/ 208976 w 438281"/>
                    <a:gd name="connsiteY5" fmla="*/ 598170 h 615718"/>
                    <a:gd name="connsiteX6" fmla="*/ 256601 w 438281"/>
                    <a:gd name="connsiteY6" fmla="*/ 462915 h 615718"/>
                    <a:gd name="connsiteX7" fmla="*/ 319466 w 438281"/>
                    <a:gd name="connsiteY7" fmla="*/ 596265 h 615718"/>
                    <a:gd name="connsiteX8" fmla="*/ 338516 w 438281"/>
                    <a:gd name="connsiteY8" fmla="*/ 474345 h 615718"/>
                    <a:gd name="connsiteX9" fmla="*/ 435671 w 438281"/>
                    <a:gd name="connsiteY9" fmla="*/ 598170 h 615718"/>
                    <a:gd name="connsiteX10" fmla="*/ 237551 w 438281"/>
                    <a:gd name="connsiteY10" fmla="*/ 1905 h 615718"/>
                    <a:gd name="connsiteX0" fmla="*/ 147921 w 443901"/>
                    <a:gd name="connsiteY0" fmla="*/ 0 h 617377"/>
                    <a:gd name="connsiteX1" fmla="*/ 1236 w 443901"/>
                    <a:gd name="connsiteY1" fmla="*/ 600075 h 617377"/>
                    <a:gd name="connsiteX2" fmla="*/ 79341 w 443901"/>
                    <a:gd name="connsiteY2" fmla="*/ 468630 h 617377"/>
                    <a:gd name="connsiteX3" fmla="*/ 117441 w 443901"/>
                    <a:gd name="connsiteY3" fmla="*/ 592455 h 617377"/>
                    <a:gd name="connsiteX4" fmla="*/ 161256 w 443901"/>
                    <a:gd name="connsiteY4" fmla="*/ 466725 h 617377"/>
                    <a:gd name="connsiteX5" fmla="*/ 214596 w 443901"/>
                    <a:gd name="connsiteY5" fmla="*/ 598170 h 617377"/>
                    <a:gd name="connsiteX6" fmla="*/ 262221 w 443901"/>
                    <a:gd name="connsiteY6" fmla="*/ 462915 h 617377"/>
                    <a:gd name="connsiteX7" fmla="*/ 325086 w 443901"/>
                    <a:gd name="connsiteY7" fmla="*/ 596265 h 617377"/>
                    <a:gd name="connsiteX8" fmla="*/ 344136 w 443901"/>
                    <a:gd name="connsiteY8" fmla="*/ 474345 h 617377"/>
                    <a:gd name="connsiteX9" fmla="*/ 441291 w 443901"/>
                    <a:gd name="connsiteY9" fmla="*/ 598170 h 617377"/>
                    <a:gd name="connsiteX10" fmla="*/ 243171 w 443901"/>
                    <a:gd name="connsiteY10" fmla="*/ 1905 h 617377"/>
                    <a:gd name="connsiteX0" fmla="*/ 148039 w 444019"/>
                    <a:gd name="connsiteY0" fmla="*/ 0 h 627609"/>
                    <a:gd name="connsiteX1" fmla="*/ 1354 w 444019"/>
                    <a:gd name="connsiteY1" fmla="*/ 600075 h 627609"/>
                    <a:gd name="connsiteX2" fmla="*/ 77037 w 444019"/>
                    <a:gd name="connsiteY2" fmla="*/ 535220 h 627609"/>
                    <a:gd name="connsiteX3" fmla="*/ 117559 w 444019"/>
                    <a:gd name="connsiteY3" fmla="*/ 592455 h 627609"/>
                    <a:gd name="connsiteX4" fmla="*/ 161374 w 444019"/>
                    <a:gd name="connsiteY4" fmla="*/ 466725 h 627609"/>
                    <a:gd name="connsiteX5" fmla="*/ 214714 w 444019"/>
                    <a:gd name="connsiteY5" fmla="*/ 598170 h 627609"/>
                    <a:gd name="connsiteX6" fmla="*/ 262339 w 444019"/>
                    <a:gd name="connsiteY6" fmla="*/ 462915 h 627609"/>
                    <a:gd name="connsiteX7" fmla="*/ 325204 w 444019"/>
                    <a:gd name="connsiteY7" fmla="*/ 596265 h 627609"/>
                    <a:gd name="connsiteX8" fmla="*/ 344254 w 444019"/>
                    <a:gd name="connsiteY8" fmla="*/ 474345 h 627609"/>
                    <a:gd name="connsiteX9" fmla="*/ 441409 w 444019"/>
                    <a:gd name="connsiteY9" fmla="*/ 598170 h 627609"/>
                    <a:gd name="connsiteX10" fmla="*/ 243289 w 444019"/>
                    <a:gd name="connsiteY10" fmla="*/ 1905 h 627609"/>
                    <a:gd name="connsiteX0" fmla="*/ 148039 w 444019"/>
                    <a:gd name="connsiteY0" fmla="*/ 0 h 627609"/>
                    <a:gd name="connsiteX1" fmla="*/ 1354 w 444019"/>
                    <a:gd name="connsiteY1" fmla="*/ 600075 h 627609"/>
                    <a:gd name="connsiteX2" fmla="*/ 77037 w 444019"/>
                    <a:gd name="connsiteY2" fmla="*/ 535220 h 627609"/>
                    <a:gd name="connsiteX3" fmla="*/ 117559 w 444019"/>
                    <a:gd name="connsiteY3" fmla="*/ 592455 h 627609"/>
                    <a:gd name="connsiteX4" fmla="*/ 165007 w 444019"/>
                    <a:gd name="connsiteY4" fmla="*/ 530893 h 627609"/>
                    <a:gd name="connsiteX5" fmla="*/ 214714 w 444019"/>
                    <a:gd name="connsiteY5" fmla="*/ 598170 h 627609"/>
                    <a:gd name="connsiteX6" fmla="*/ 262339 w 444019"/>
                    <a:gd name="connsiteY6" fmla="*/ 462915 h 627609"/>
                    <a:gd name="connsiteX7" fmla="*/ 325204 w 444019"/>
                    <a:gd name="connsiteY7" fmla="*/ 596265 h 627609"/>
                    <a:gd name="connsiteX8" fmla="*/ 344254 w 444019"/>
                    <a:gd name="connsiteY8" fmla="*/ 474345 h 627609"/>
                    <a:gd name="connsiteX9" fmla="*/ 441409 w 444019"/>
                    <a:gd name="connsiteY9" fmla="*/ 598170 h 627609"/>
                    <a:gd name="connsiteX10" fmla="*/ 243289 w 444019"/>
                    <a:gd name="connsiteY10" fmla="*/ 1905 h 627609"/>
                    <a:gd name="connsiteX0" fmla="*/ 148039 w 444019"/>
                    <a:gd name="connsiteY0" fmla="*/ 0 h 627609"/>
                    <a:gd name="connsiteX1" fmla="*/ 1354 w 444019"/>
                    <a:gd name="connsiteY1" fmla="*/ 600075 h 627609"/>
                    <a:gd name="connsiteX2" fmla="*/ 77037 w 444019"/>
                    <a:gd name="connsiteY2" fmla="*/ 535220 h 627609"/>
                    <a:gd name="connsiteX3" fmla="*/ 117559 w 444019"/>
                    <a:gd name="connsiteY3" fmla="*/ 592455 h 627609"/>
                    <a:gd name="connsiteX4" fmla="*/ 165007 w 444019"/>
                    <a:gd name="connsiteY4" fmla="*/ 530893 h 627609"/>
                    <a:gd name="connsiteX5" fmla="*/ 214714 w 444019"/>
                    <a:gd name="connsiteY5" fmla="*/ 598170 h 627609"/>
                    <a:gd name="connsiteX6" fmla="*/ 263550 w 444019"/>
                    <a:gd name="connsiteY6" fmla="*/ 537979 h 627609"/>
                    <a:gd name="connsiteX7" fmla="*/ 325204 w 444019"/>
                    <a:gd name="connsiteY7" fmla="*/ 596265 h 627609"/>
                    <a:gd name="connsiteX8" fmla="*/ 344254 w 444019"/>
                    <a:gd name="connsiteY8" fmla="*/ 474345 h 627609"/>
                    <a:gd name="connsiteX9" fmla="*/ 441409 w 444019"/>
                    <a:gd name="connsiteY9" fmla="*/ 598170 h 627609"/>
                    <a:gd name="connsiteX10" fmla="*/ 243289 w 444019"/>
                    <a:gd name="connsiteY10" fmla="*/ 1905 h 627609"/>
                    <a:gd name="connsiteX0" fmla="*/ 148039 w 444483"/>
                    <a:gd name="connsiteY0" fmla="*/ 0 h 627609"/>
                    <a:gd name="connsiteX1" fmla="*/ 1354 w 444483"/>
                    <a:gd name="connsiteY1" fmla="*/ 600075 h 627609"/>
                    <a:gd name="connsiteX2" fmla="*/ 77037 w 444483"/>
                    <a:gd name="connsiteY2" fmla="*/ 535220 h 627609"/>
                    <a:gd name="connsiteX3" fmla="*/ 117559 w 444483"/>
                    <a:gd name="connsiteY3" fmla="*/ 592455 h 627609"/>
                    <a:gd name="connsiteX4" fmla="*/ 165007 w 444483"/>
                    <a:gd name="connsiteY4" fmla="*/ 530893 h 627609"/>
                    <a:gd name="connsiteX5" fmla="*/ 214714 w 444483"/>
                    <a:gd name="connsiteY5" fmla="*/ 598170 h 627609"/>
                    <a:gd name="connsiteX6" fmla="*/ 263550 w 444483"/>
                    <a:gd name="connsiteY6" fmla="*/ 537979 h 627609"/>
                    <a:gd name="connsiteX7" fmla="*/ 325204 w 444483"/>
                    <a:gd name="connsiteY7" fmla="*/ 596265 h 627609"/>
                    <a:gd name="connsiteX8" fmla="*/ 361204 w 444483"/>
                    <a:gd name="connsiteY8" fmla="*/ 536092 h 627609"/>
                    <a:gd name="connsiteX9" fmla="*/ 441409 w 444483"/>
                    <a:gd name="connsiteY9" fmla="*/ 598170 h 627609"/>
                    <a:gd name="connsiteX10" fmla="*/ 243289 w 444483"/>
                    <a:gd name="connsiteY10" fmla="*/ 1905 h 627609"/>
                    <a:gd name="connsiteX0" fmla="*/ 147950 w 444394"/>
                    <a:gd name="connsiteY0" fmla="*/ 0 h 623680"/>
                    <a:gd name="connsiteX1" fmla="*/ 1265 w 444394"/>
                    <a:gd name="connsiteY1" fmla="*/ 600075 h 623680"/>
                    <a:gd name="connsiteX2" fmla="*/ 76948 w 444394"/>
                    <a:gd name="connsiteY2" fmla="*/ 535220 h 623680"/>
                    <a:gd name="connsiteX3" fmla="*/ 117470 w 444394"/>
                    <a:gd name="connsiteY3" fmla="*/ 592455 h 623680"/>
                    <a:gd name="connsiteX4" fmla="*/ 164918 w 444394"/>
                    <a:gd name="connsiteY4" fmla="*/ 530893 h 623680"/>
                    <a:gd name="connsiteX5" fmla="*/ 214625 w 444394"/>
                    <a:gd name="connsiteY5" fmla="*/ 598170 h 623680"/>
                    <a:gd name="connsiteX6" fmla="*/ 263461 w 444394"/>
                    <a:gd name="connsiteY6" fmla="*/ 537979 h 623680"/>
                    <a:gd name="connsiteX7" fmla="*/ 325115 w 444394"/>
                    <a:gd name="connsiteY7" fmla="*/ 596265 h 623680"/>
                    <a:gd name="connsiteX8" fmla="*/ 361115 w 444394"/>
                    <a:gd name="connsiteY8" fmla="*/ 536092 h 623680"/>
                    <a:gd name="connsiteX9" fmla="*/ 441320 w 444394"/>
                    <a:gd name="connsiteY9" fmla="*/ 598170 h 623680"/>
                    <a:gd name="connsiteX10" fmla="*/ 243200 w 444394"/>
                    <a:gd name="connsiteY10" fmla="*/ 1905 h 623680"/>
                    <a:gd name="connsiteX0" fmla="*/ 147950 w 444394"/>
                    <a:gd name="connsiteY0" fmla="*/ 0 h 623680"/>
                    <a:gd name="connsiteX1" fmla="*/ 1265 w 444394"/>
                    <a:gd name="connsiteY1" fmla="*/ 600075 h 623680"/>
                    <a:gd name="connsiteX2" fmla="*/ 76948 w 444394"/>
                    <a:gd name="connsiteY2" fmla="*/ 535220 h 623680"/>
                    <a:gd name="connsiteX3" fmla="*/ 117470 w 444394"/>
                    <a:gd name="connsiteY3" fmla="*/ 592455 h 623680"/>
                    <a:gd name="connsiteX4" fmla="*/ 164918 w 444394"/>
                    <a:gd name="connsiteY4" fmla="*/ 530893 h 623680"/>
                    <a:gd name="connsiteX5" fmla="*/ 214625 w 444394"/>
                    <a:gd name="connsiteY5" fmla="*/ 598170 h 623680"/>
                    <a:gd name="connsiteX6" fmla="*/ 263461 w 444394"/>
                    <a:gd name="connsiteY6" fmla="*/ 537979 h 623680"/>
                    <a:gd name="connsiteX7" fmla="*/ 325115 w 444394"/>
                    <a:gd name="connsiteY7" fmla="*/ 596265 h 623680"/>
                    <a:gd name="connsiteX8" fmla="*/ 361115 w 444394"/>
                    <a:gd name="connsiteY8" fmla="*/ 536092 h 623680"/>
                    <a:gd name="connsiteX9" fmla="*/ 441320 w 444394"/>
                    <a:gd name="connsiteY9" fmla="*/ 598170 h 623680"/>
                    <a:gd name="connsiteX10" fmla="*/ 243200 w 444394"/>
                    <a:gd name="connsiteY10" fmla="*/ 1905 h 623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44394" h="623680">
                      <a:moveTo>
                        <a:pt x="147950" y="0"/>
                      </a:moveTo>
                      <a:cubicBezTo>
                        <a:pt x="121915" y="223520"/>
                        <a:pt x="13099" y="510872"/>
                        <a:pt x="1265" y="600075"/>
                      </a:cubicBezTo>
                      <a:cubicBezTo>
                        <a:pt x="-10569" y="689278"/>
                        <a:pt x="64248" y="493945"/>
                        <a:pt x="76948" y="535220"/>
                      </a:cubicBezTo>
                      <a:cubicBezTo>
                        <a:pt x="89648" y="576495"/>
                        <a:pt x="103818" y="592772"/>
                        <a:pt x="117470" y="592455"/>
                      </a:cubicBezTo>
                      <a:cubicBezTo>
                        <a:pt x="131122" y="592138"/>
                        <a:pt x="148726" y="529941"/>
                        <a:pt x="164918" y="530893"/>
                      </a:cubicBezTo>
                      <a:cubicBezTo>
                        <a:pt x="181110" y="531845"/>
                        <a:pt x="198201" y="596989"/>
                        <a:pt x="214625" y="598170"/>
                      </a:cubicBezTo>
                      <a:cubicBezTo>
                        <a:pt x="231049" y="599351"/>
                        <a:pt x="245046" y="538297"/>
                        <a:pt x="263461" y="537979"/>
                      </a:cubicBezTo>
                      <a:cubicBezTo>
                        <a:pt x="281876" y="537662"/>
                        <a:pt x="308839" y="596580"/>
                        <a:pt x="325115" y="596265"/>
                      </a:cubicBezTo>
                      <a:cubicBezTo>
                        <a:pt x="341391" y="595951"/>
                        <a:pt x="341748" y="535775"/>
                        <a:pt x="361115" y="536092"/>
                      </a:cubicBezTo>
                      <a:cubicBezTo>
                        <a:pt x="380482" y="536409"/>
                        <a:pt x="461005" y="675005"/>
                        <a:pt x="441320" y="598170"/>
                      </a:cubicBezTo>
                      <a:cubicBezTo>
                        <a:pt x="421635" y="521335"/>
                        <a:pt x="282570" y="240665"/>
                        <a:pt x="243200" y="1905"/>
                      </a:cubicBezTo>
                    </a:path>
                  </a:pathLst>
                </a:custGeom>
                <a:noFill/>
                <a:ln w="12700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13">
                    <a:latin typeface="+mn-ea"/>
                  </a:endParaRPr>
                </a:p>
              </p:txBody>
            </p:sp>
            <p:grpSp>
              <p:nvGrpSpPr>
                <p:cNvPr id="36" name="그룹 35">
                  <a:extLst>
                    <a:ext uri="{FF2B5EF4-FFF2-40B4-BE49-F238E27FC236}">
                      <a16:creationId xmlns:a16="http://schemas.microsoft.com/office/drawing/2014/main" id="{CA4125CD-E05A-74DA-47E1-458792038EED}"/>
                    </a:ext>
                  </a:extLst>
                </p:cNvPr>
                <p:cNvGrpSpPr/>
                <p:nvPr/>
              </p:nvGrpSpPr>
              <p:grpSpPr>
                <a:xfrm>
                  <a:off x="4147185" y="2921767"/>
                  <a:ext cx="287655" cy="149608"/>
                  <a:chOff x="4156710" y="2921767"/>
                  <a:chExt cx="287655" cy="149608"/>
                </a:xfrm>
              </p:grpSpPr>
              <p:sp>
                <p:nvSpPr>
                  <p:cNvPr id="37" name="모서리가 둥근 직사각형 65">
                    <a:extLst>
                      <a:ext uri="{FF2B5EF4-FFF2-40B4-BE49-F238E27FC236}">
                        <a16:creationId xmlns:a16="http://schemas.microsoft.com/office/drawing/2014/main" id="{7869C0FD-CA8A-D5C4-583E-B37FA5129C6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156710" y="2996950"/>
                    <a:ext cx="287655" cy="74425"/>
                  </a:xfrm>
                  <a:prstGeom prst="roundRect">
                    <a:avLst>
                      <a:gd name="adj" fmla="val 50000"/>
                    </a:avLst>
                  </a:prstGeom>
                  <a:noFill/>
                  <a:ln w="12700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  <p:sp>
                <p:nvSpPr>
                  <p:cNvPr id="38" name="모서리가 둥근 직사각형 66">
                    <a:extLst>
                      <a:ext uri="{FF2B5EF4-FFF2-40B4-BE49-F238E27FC236}">
                        <a16:creationId xmlns:a16="http://schemas.microsoft.com/office/drawing/2014/main" id="{E637523B-5B97-7C93-FF18-A7433A0F741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215765" y="2921767"/>
                    <a:ext cx="169544" cy="74425"/>
                  </a:xfrm>
                  <a:prstGeom prst="roundRect">
                    <a:avLst>
                      <a:gd name="adj" fmla="val 50000"/>
                    </a:avLst>
                  </a:prstGeom>
                  <a:noFill/>
                  <a:ln w="12700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</p:grpSp>
          </p:grpSp>
          <p:sp>
            <p:nvSpPr>
              <p:cNvPr id="31" name="타원 2">
                <a:extLst>
                  <a:ext uri="{FF2B5EF4-FFF2-40B4-BE49-F238E27FC236}">
                    <a16:creationId xmlns:a16="http://schemas.microsoft.com/office/drawing/2014/main" id="{4D5F6CF7-2820-E407-3984-C4930C352030}"/>
                  </a:ext>
                </a:extLst>
              </p:cNvPr>
              <p:cNvSpPr/>
              <p:nvPr/>
            </p:nvSpPr>
            <p:spPr>
              <a:xfrm rot="13075346" flipH="1">
                <a:off x="5239281" y="5310022"/>
                <a:ext cx="170969" cy="530697"/>
              </a:xfrm>
              <a:custGeom>
                <a:avLst/>
                <a:gdLst>
                  <a:gd name="connsiteX0" fmla="*/ 0 w 2257425"/>
                  <a:gd name="connsiteY0" fmla="*/ 1128713 h 2257425"/>
                  <a:gd name="connsiteX1" fmla="*/ 1128713 w 2257425"/>
                  <a:gd name="connsiteY1" fmla="*/ 0 h 2257425"/>
                  <a:gd name="connsiteX2" fmla="*/ 2257426 w 2257425"/>
                  <a:gd name="connsiteY2" fmla="*/ 1128713 h 2257425"/>
                  <a:gd name="connsiteX3" fmla="*/ 1128713 w 2257425"/>
                  <a:gd name="connsiteY3" fmla="*/ 2257426 h 2257425"/>
                  <a:gd name="connsiteX4" fmla="*/ 0 w 2257425"/>
                  <a:gd name="connsiteY4" fmla="*/ 1128713 h 2257425"/>
                  <a:gd name="connsiteX0" fmla="*/ 0 w 1128713"/>
                  <a:gd name="connsiteY0" fmla="*/ 2288801 h 2320176"/>
                  <a:gd name="connsiteX1" fmla="*/ 0 w 1128713"/>
                  <a:gd name="connsiteY1" fmla="*/ 31375 h 2320176"/>
                  <a:gd name="connsiteX2" fmla="*/ 1128713 w 1128713"/>
                  <a:gd name="connsiteY2" fmla="*/ 1160088 h 2320176"/>
                  <a:gd name="connsiteX3" fmla="*/ 0 w 1128713"/>
                  <a:gd name="connsiteY3" fmla="*/ 2288801 h 2320176"/>
                  <a:gd name="connsiteX0" fmla="*/ 0 w 500063"/>
                  <a:gd name="connsiteY0" fmla="*/ 2293695 h 2320743"/>
                  <a:gd name="connsiteX1" fmla="*/ 0 w 500063"/>
                  <a:gd name="connsiteY1" fmla="*/ 36269 h 2320743"/>
                  <a:gd name="connsiteX2" fmla="*/ 500063 w 500063"/>
                  <a:gd name="connsiteY2" fmla="*/ 1107832 h 2320743"/>
                  <a:gd name="connsiteX3" fmla="*/ 0 w 500063"/>
                  <a:gd name="connsiteY3" fmla="*/ 2293695 h 2320743"/>
                  <a:gd name="connsiteX0" fmla="*/ 0 w 423863"/>
                  <a:gd name="connsiteY0" fmla="*/ 2429541 h 2432075"/>
                  <a:gd name="connsiteX1" fmla="*/ 0 w 423863"/>
                  <a:gd name="connsiteY1" fmla="*/ 172115 h 2432075"/>
                  <a:gd name="connsiteX2" fmla="*/ 423863 w 423863"/>
                  <a:gd name="connsiteY2" fmla="*/ 576928 h 2432075"/>
                  <a:gd name="connsiteX3" fmla="*/ 0 w 423863"/>
                  <a:gd name="connsiteY3" fmla="*/ 2429541 h 2432075"/>
                  <a:gd name="connsiteX0" fmla="*/ 219997 w 428267"/>
                  <a:gd name="connsiteY0" fmla="*/ 2408631 h 2411203"/>
                  <a:gd name="connsiteX1" fmla="*/ 4404 w 428267"/>
                  <a:gd name="connsiteY1" fmla="*/ 170681 h 2411203"/>
                  <a:gd name="connsiteX2" fmla="*/ 428267 w 428267"/>
                  <a:gd name="connsiteY2" fmla="*/ 575494 h 2411203"/>
                  <a:gd name="connsiteX3" fmla="*/ 219997 w 428267"/>
                  <a:gd name="connsiteY3" fmla="*/ 2408631 h 2411203"/>
                  <a:gd name="connsiteX0" fmla="*/ 221515 w 465718"/>
                  <a:gd name="connsiteY0" fmla="*/ 2505349 h 2505858"/>
                  <a:gd name="connsiteX1" fmla="*/ 5922 w 465718"/>
                  <a:gd name="connsiteY1" fmla="*/ 267399 h 2505858"/>
                  <a:gd name="connsiteX2" fmla="*/ 465717 w 465718"/>
                  <a:gd name="connsiteY2" fmla="*/ 457975 h 2505858"/>
                  <a:gd name="connsiteX3" fmla="*/ 221515 w 465718"/>
                  <a:gd name="connsiteY3" fmla="*/ 2505349 h 2505858"/>
                  <a:gd name="connsiteX0" fmla="*/ 324747 w 461153"/>
                  <a:gd name="connsiteY0" fmla="*/ 2505348 h 2505858"/>
                  <a:gd name="connsiteX1" fmla="*/ 1357 w 461153"/>
                  <a:gd name="connsiteY1" fmla="*/ 267399 h 2505858"/>
                  <a:gd name="connsiteX2" fmla="*/ 461152 w 461153"/>
                  <a:gd name="connsiteY2" fmla="*/ 457975 h 2505858"/>
                  <a:gd name="connsiteX3" fmla="*/ 324747 w 461153"/>
                  <a:gd name="connsiteY3" fmla="*/ 2505348 h 250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3" h="2505858">
                    <a:moveTo>
                      <a:pt x="324747" y="2505348"/>
                    </a:moveTo>
                    <a:cubicBezTo>
                      <a:pt x="248115" y="2473585"/>
                      <a:pt x="-21377" y="608628"/>
                      <a:pt x="1357" y="267399"/>
                    </a:cubicBezTo>
                    <a:cubicBezTo>
                      <a:pt x="24091" y="-73830"/>
                      <a:pt x="461152" y="-165396"/>
                      <a:pt x="461152" y="457975"/>
                    </a:cubicBezTo>
                    <a:cubicBezTo>
                      <a:pt x="461152" y="1081346"/>
                      <a:pt x="401379" y="2537111"/>
                      <a:pt x="324747" y="2505348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  <p:sp>
            <p:nvSpPr>
              <p:cNvPr id="32" name="타원 2">
                <a:extLst>
                  <a:ext uri="{FF2B5EF4-FFF2-40B4-BE49-F238E27FC236}">
                    <a16:creationId xmlns:a16="http://schemas.microsoft.com/office/drawing/2014/main" id="{C2D093F4-1A67-4071-AE2D-0EEFECFCC6D1}"/>
                  </a:ext>
                </a:extLst>
              </p:cNvPr>
              <p:cNvSpPr/>
              <p:nvPr/>
            </p:nvSpPr>
            <p:spPr>
              <a:xfrm rot="10426746" flipH="1">
                <a:off x="6039352" y="5713054"/>
                <a:ext cx="141546" cy="439366"/>
              </a:xfrm>
              <a:custGeom>
                <a:avLst/>
                <a:gdLst>
                  <a:gd name="connsiteX0" fmla="*/ 0 w 2257425"/>
                  <a:gd name="connsiteY0" fmla="*/ 1128713 h 2257425"/>
                  <a:gd name="connsiteX1" fmla="*/ 1128713 w 2257425"/>
                  <a:gd name="connsiteY1" fmla="*/ 0 h 2257425"/>
                  <a:gd name="connsiteX2" fmla="*/ 2257426 w 2257425"/>
                  <a:gd name="connsiteY2" fmla="*/ 1128713 h 2257425"/>
                  <a:gd name="connsiteX3" fmla="*/ 1128713 w 2257425"/>
                  <a:gd name="connsiteY3" fmla="*/ 2257426 h 2257425"/>
                  <a:gd name="connsiteX4" fmla="*/ 0 w 2257425"/>
                  <a:gd name="connsiteY4" fmla="*/ 1128713 h 2257425"/>
                  <a:gd name="connsiteX0" fmla="*/ 0 w 1128713"/>
                  <a:gd name="connsiteY0" fmla="*/ 2288801 h 2320176"/>
                  <a:gd name="connsiteX1" fmla="*/ 0 w 1128713"/>
                  <a:gd name="connsiteY1" fmla="*/ 31375 h 2320176"/>
                  <a:gd name="connsiteX2" fmla="*/ 1128713 w 1128713"/>
                  <a:gd name="connsiteY2" fmla="*/ 1160088 h 2320176"/>
                  <a:gd name="connsiteX3" fmla="*/ 0 w 1128713"/>
                  <a:gd name="connsiteY3" fmla="*/ 2288801 h 2320176"/>
                  <a:gd name="connsiteX0" fmla="*/ 0 w 500063"/>
                  <a:gd name="connsiteY0" fmla="*/ 2293695 h 2320743"/>
                  <a:gd name="connsiteX1" fmla="*/ 0 w 500063"/>
                  <a:gd name="connsiteY1" fmla="*/ 36269 h 2320743"/>
                  <a:gd name="connsiteX2" fmla="*/ 500063 w 500063"/>
                  <a:gd name="connsiteY2" fmla="*/ 1107832 h 2320743"/>
                  <a:gd name="connsiteX3" fmla="*/ 0 w 500063"/>
                  <a:gd name="connsiteY3" fmla="*/ 2293695 h 2320743"/>
                  <a:gd name="connsiteX0" fmla="*/ 0 w 423863"/>
                  <a:gd name="connsiteY0" fmla="*/ 2429541 h 2432075"/>
                  <a:gd name="connsiteX1" fmla="*/ 0 w 423863"/>
                  <a:gd name="connsiteY1" fmla="*/ 172115 h 2432075"/>
                  <a:gd name="connsiteX2" fmla="*/ 423863 w 423863"/>
                  <a:gd name="connsiteY2" fmla="*/ 576928 h 2432075"/>
                  <a:gd name="connsiteX3" fmla="*/ 0 w 423863"/>
                  <a:gd name="connsiteY3" fmla="*/ 2429541 h 2432075"/>
                  <a:gd name="connsiteX0" fmla="*/ 219997 w 428267"/>
                  <a:gd name="connsiteY0" fmla="*/ 2408631 h 2411203"/>
                  <a:gd name="connsiteX1" fmla="*/ 4404 w 428267"/>
                  <a:gd name="connsiteY1" fmla="*/ 170681 h 2411203"/>
                  <a:gd name="connsiteX2" fmla="*/ 428267 w 428267"/>
                  <a:gd name="connsiteY2" fmla="*/ 575494 h 2411203"/>
                  <a:gd name="connsiteX3" fmla="*/ 219997 w 428267"/>
                  <a:gd name="connsiteY3" fmla="*/ 2408631 h 2411203"/>
                  <a:gd name="connsiteX0" fmla="*/ 221515 w 465718"/>
                  <a:gd name="connsiteY0" fmla="*/ 2505349 h 2505858"/>
                  <a:gd name="connsiteX1" fmla="*/ 5922 w 465718"/>
                  <a:gd name="connsiteY1" fmla="*/ 267399 h 2505858"/>
                  <a:gd name="connsiteX2" fmla="*/ 465717 w 465718"/>
                  <a:gd name="connsiteY2" fmla="*/ 457975 h 2505858"/>
                  <a:gd name="connsiteX3" fmla="*/ 221515 w 465718"/>
                  <a:gd name="connsiteY3" fmla="*/ 2505349 h 2505858"/>
                  <a:gd name="connsiteX0" fmla="*/ 324747 w 461153"/>
                  <a:gd name="connsiteY0" fmla="*/ 2505348 h 2505858"/>
                  <a:gd name="connsiteX1" fmla="*/ 1357 w 461153"/>
                  <a:gd name="connsiteY1" fmla="*/ 267399 h 2505858"/>
                  <a:gd name="connsiteX2" fmla="*/ 461152 w 461153"/>
                  <a:gd name="connsiteY2" fmla="*/ 457975 h 2505858"/>
                  <a:gd name="connsiteX3" fmla="*/ 324747 w 461153"/>
                  <a:gd name="connsiteY3" fmla="*/ 2505348 h 250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3" h="2505858">
                    <a:moveTo>
                      <a:pt x="324747" y="2505348"/>
                    </a:moveTo>
                    <a:cubicBezTo>
                      <a:pt x="248115" y="2473585"/>
                      <a:pt x="-21377" y="608628"/>
                      <a:pt x="1357" y="267399"/>
                    </a:cubicBezTo>
                    <a:cubicBezTo>
                      <a:pt x="24091" y="-73830"/>
                      <a:pt x="461152" y="-165396"/>
                      <a:pt x="461152" y="457975"/>
                    </a:cubicBezTo>
                    <a:cubicBezTo>
                      <a:pt x="461152" y="1081346"/>
                      <a:pt x="401379" y="2537111"/>
                      <a:pt x="324747" y="2505348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  <p:sp>
            <p:nvSpPr>
              <p:cNvPr id="33" name="타원 2">
                <a:extLst>
                  <a:ext uri="{FF2B5EF4-FFF2-40B4-BE49-F238E27FC236}">
                    <a16:creationId xmlns:a16="http://schemas.microsoft.com/office/drawing/2014/main" id="{DB297159-D90F-9713-6DB3-10985EE63A34}"/>
                  </a:ext>
                </a:extLst>
              </p:cNvPr>
              <p:cNvSpPr/>
              <p:nvPr/>
            </p:nvSpPr>
            <p:spPr>
              <a:xfrm rot="8524654">
                <a:off x="6907576" y="5388437"/>
                <a:ext cx="150626" cy="467551"/>
              </a:xfrm>
              <a:custGeom>
                <a:avLst/>
                <a:gdLst>
                  <a:gd name="connsiteX0" fmla="*/ 0 w 2257425"/>
                  <a:gd name="connsiteY0" fmla="*/ 1128713 h 2257425"/>
                  <a:gd name="connsiteX1" fmla="*/ 1128713 w 2257425"/>
                  <a:gd name="connsiteY1" fmla="*/ 0 h 2257425"/>
                  <a:gd name="connsiteX2" fmla="*/ 2257426 w 2257425"/>
                  <a:gd name="connsiteY2" fmla="*/ 1128713 h 2257425"/>
                  <a:gd name="connsiteX3" fmla="*/ 1128713 w 2257425"/>
                  <a:gd name="connsiteY3" fmla="*/ 2257426 h 2257425"/>
                  <a:gd name="connsiteX4" fmla="*/ 0 w 2257425"/>
                  <a:gd name="connsiteY4" fmla="*/ 1128713 h 2257425"/>
                  <a:gd name="connsiteX0" fmla="*/ 0 w 1128713"/>
                  <a:gd name="connsiteY0" fmla="*/ 2288801 h 2320176"/>
                  <a:gd name="connsiteX1" fmla="*/ 0 w 1128713"/>
                  <a:gd name="connsiteY1" fmla="*/ 31375 h 2320176"/>
                  <a:gd name="connsiteX2" fmla="*/ 1128713 w 1128713"/>
                  <a:gd name="connsiteY2" fmla="*/ 1160088 h 2320176"/>
                  <a:gd name="connsiteX3" fmla="*/ 0 w 1128713"/>
                  <a:gd name="connsiteY3" fmla="*/ 2288801 h 2320176"/>
                  <a:gd name="connsiteX0" fmla="*/ 0 w 500063"/>
                  <a:gd name="connsiteY0" fmla="*/ 2293695 h 2320743"/>
                  <a:gd name="connsiteX1" fmla="*/ 0 w 500063"/>
                  <a:gd name="connsiteY1" fmla="*/ 36269 h 2320743"/>
                  <a:gd name="connsiteX2" fmla="*/ 500063 w 500063"/>
                  <a:gd name="connsiteY2" fmla="*/ 1107832 h 2320743"/>
                  <a:gd name="connsiteX3" fmla="*/ 0 w 500063"/>
                  <a:gd name="connsiteY3" fmla="*/ 2293695 h 2320743"/>
                  <a:gd name="connsiteX0" fmla="*/ 0 w 423863"/>
                  <a:gd name="connsiteY0" fmla="*/ 2429541 h 2432075"/>
                  <a:gd name="connsiteX1" fmla="*/ 0 w 423863"/>
                  <a:gd name="connsiteY1" fmla="*/ 172115 h 2432075"/>
                  <a:gd name="connsiteX2" fmla="*/ 423863 w 423863"/>
                  <a:gd name="connsiteY2" fmla="*/ 576928 h 2432075"/>
                  <a:gd name="connsiteX3" fmla="*/ 0 w 423863"/>
                  <a:gd name="connsiteY3" fmla="*/ 2429541 h 2432075"/>
                  <a:gd name="connsiteX0" fmla="*/ 219997 w 428267"/>
                  <a:gd name="connsiteY0" fmla="*/ 2408631 h 2411203"/>
                  <a:gd name="connsiteX1" fmla="*/ 4404 w 428267"/>
                  <a:gd name="connsiteY1" fmla="*/ 170681 h 2411203"/>
                  <a:gd name="connsiteX2" fmla="*/ 428267 w 428267"/>
                  <a:gd name="connsiteY2" fmla="*/ 575494 h 2411203"/>
                  <a:gd name="connsiteX3" fmla="*/ 219997 w 428267"/>
                  <a:gd name="connsiteY3" fmla="*/ 2408631 h 2411203"/>
                  <a:gd name="connsiteX0" fmla="*/ 221515 w 465718"/>
                  <a:gd name="connsiteY0" fmla="*/ 2505349 h 2505858"/>
                  <a:gd name="connsiteX1" fmla="*/ 5922 w 465718"/>
                  <a:gd name="connsiteY1" fmla="*/ 267399 h 2505858"/>
                  <a:gd name="connsiteX2" fmla="*/ 465717 w 465718"/>
                  <a:gd name="connsiteY2" fmla="*/ 457975 h 2505858"/>
                  <a:gd name="connsiteX3" fmla="*/ 221515 w 465718"/>
                  <a:gd name="connsiteY3" fmla="*/ 2505349 h 2505858"/>
                  <a:gd name="connsiteX0" fmla="*/ 324747 w 461153"/>
                  <a:gd name="connsiteY0" fmla="*/ 2505348 h 2505858"/>
                  <a:gd name="connsiteX1" fmla="*/ 1357 w 461153"/>
                  <a:gd name="connsiteY1" fmla="*/ 267399 h 2505858"/>
                  <a:gd name="connsiteX2" fmla="*/ 461152 w 461153"/>
                  <a:gd name="connsiteY2" fmla="*/ 457975 h 2505858"/>
                  <a:gd name="connsiteX3" fmla="*/ 324747 w 461153"/>
                  <a:gd name="connsiteY3" fmla="*/ 2505348 h 250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3" h="2505858">
                    <a:moveTo>
                      <a:pt x="324747" y="2505348"/>
                    </a:moveTo>
                    <a:cubicBezTo>
                      <a:pt x="248115" y="2473585"/>
                      <a:pt x="-21377" y="608628"/>
                      <a:pt x="1357" y="267399"/>
                    </a:cubicBezTo>
                    <a:cubicBezTo>
                      <a:pt x="24091" y="-73830"/>
                      <a:pt x="461152" y="-165396"/>
                      <a:pt x="461152" y="457975"/>
                    </a:cubicBezTo>
                    <a:cubicBezTo>
                      <a:pt x="461152" y="1081346"/>
                      <a:pt x="401379" y="2537111"/>
                      <a:pt x="324747" y="2505348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3A9F02A1-EF0E-6978-D6A3-785D8EE90AE9}"/>
                </a:ext>
              </a:extLst>
            </p:cNvPr>
            <p:cNvGrpSpPr/>
            <p:nvPr/>
          </p:nvGrpSpPr>
          <p:grpSpPr>
            <a:xfrm>
              <a:off x="1872082" y="2555379"/>
              <a:ext cx="357117" cy="767118"/>
              <a:chOff x="5239281" y="2245212"/>
              <a:chExt cx="1818921" cy="3907208"/>
            </a:xfrm>
          </p:grpSpPr>
          <p:sp>
            <p:nvSpPr>
              <p:cNvPr id="17" name="자유형 78">
                <a:extLst>
                  <a:ext uri="{FF2B5EF4-FFF2-40B4-BE49-F238E27FC236}">
                    <a16:creationId xmlns:a16="http://schemas.microsoft.com/office/drawing/2014/main" id="{31925F7E-1B91-DCF5-6EF1-07DF1DEFF9E9}"/>
                  </a:ext>
                </a:extLst>
              </p:cNvPr>
              <p:cNvSpPr/>
              <p:nvPr/>
            </p:nvSpPr>
            <p:spPr>
              <a:xfrm flipH="1">
                <a:off x="6092131" y="2245212"/>
                <a:ext cx="26564" cy="1363766"/>
              </a:xfrm>
              <a:custGeom>
                <a:avLst/>
                <a:gdLst>
                  <a:gd name="connsiteX0" fmla="*/ 0 w 175353"/>
                  <a:gd name="connsiteY0" fmla="*/ 0 h 1630680"/>
                  <a:gd name="connsiteX1" fmla="*/ 175260 w 175353"/>
                  <a:gd name="connsiteY1" fmla="*/ 347980 h 1630680"/>
                  <a:gd name="connsiteX2" fmla="*/ 25400 w 175353"/>
                  <a:gd name="connsiteY2" fmla="*/ 990600 h 1630680"/>
                  <a:gd name="connsiteX3" fmla="*/ 91440 w 175353"/>
                  <a:gd name="connsiteY3" fmla="*/ 1630680 h 1630680"/>
                  <a:gd name="connsiteX0" fmla="*/ 0 w 91441"/>
                  <a:gd name="connsiteY0" fmla="*/ 0 h 1630680"/>
                  <a:gd name="connsiteX1" fmla="*/ 39511 w 91441"/>
                  <a:gd name="connsiteY1" fmla="*/ 354035 h 1630680"/>
                  <a:gd name="connsiteX2" fmla="*/ 25400 w 91441"/>
                  <a:gd name="connsiteY2" fmla="*/ 990600 h 1630680"/>
                  <a:gd name="connsiteX3" fmla="*/ 91440 w 91441"/>
                  <a:gd name="connsiteY3" fmla="*/ 1630680 h 1630680"/>
                  <a:gd name="connsiteX0" fmla="*/ 52859 w 84662"/>
                  <a:gd name="connsiteY0" fmla="*/ 0 h 1630680"/>
                  <a:gd name="connsiteX1" fmla="*/ 16954 w 84662"/>
                  <a:gd name="connsiteY1" fmla="*/ 354035 h 1630680"/>
                  <a:gd name="connsiteX2" fmla="*/ 2843 w 84662"/>
                  <a:gd name="connsiteY2" fmla="*/ 990600 h 1630680"/>
                  <a:gd name="connsiteX3" fmla="*/ 68883 w 84662"/>
                  <a:gd name="connsiteY3" fmla="*/ 1630680 h 1630680"/>
                  <a:gd name="connsiteX0" fmla="*/ 52859 w 68884"/>
                  <a:gd name="connsiteY0" fmla="*/ 0 h 1630680"/>
                  <a:gd name="connsiteX1" fmla="*/ 16954 w 68884"/>
                  <a:gd name="connsiteY1" fmla="*/ 354035 h 1630680"/>
                  <a:gd name="connsiteX2" fmla="*/ 2843 w 68884"/>
                  <a:gd name="connsiteY2" fmla="*/ 990600 h 1630680"/>
                  <a:gd name="connsiteX3" fmla="*/ 68883 w 68884"/>
                  <a:gd name="connsiteY3" fmla="*/ 1630680 h 1630680"/>
                  <a:gd name="connsiteX0" fmla="*/ 14353 w 130933"/>
                  <a:gd name="connsiteY0" fmla="*/ 0 h 1630680"/>
                  <a:gd name="connsiteX1" fmla="*/ 79003 w 130933"/>
                  <a:gd name="connsiteY1" fmla="*/ 354035 h 1630680"/>
                  <a:gd name="connsiteX2" fmla="*/ 64892 w 130933"/>
                  <a:gd name="connsiteY2" fmla="*/ 990600 h 1630680"/>
                  <a:gd name="connsiteX3" fmla="*/ 130932 w 130933"/>
                  <a:gd name="connsiteY3" fmla="*/ 1630680 h 1630680"/>
                  <a:gd name="connsiteX0" fmla="*/ 0 w 116580"/>
                  <a:gd name="connsiteY0" fmla="*/ 0 h 1630680"/>
                  <a:gd name="connsiteX1" fmla="*/ 64650 w 116580"/>
                  <a:gd name="connsiteY1" fmla="*/ 354035 h 1630680"/>
                  <a:gd name="connsiteX2" fmla="*/ 50539 w 116580"/>
                  <a:gd name="connsiteY2" fmla="*/ 990600 h 1630680"/>
                  <a:gd name="connsiteX3" fmla="*/ 116579 w 116580"/>
                  <a:gd name="connsiteY3" fmla="*/ 1630680 h 1630680"/>
                  <a:gd name="connsiteX0" fmla="*/ 0 w 78872"/>
                  <a:gd name="connsiteY0" fmla="*/ 0 h 1625633"/>
                  <a:gd name="connsiteX1" fmla="*/ 26942 w 78872"/>
                  <a:gd name="connsiteY1" fmla="*/ 348988 h 1625633"/>
                  <a:gd name="connsiteX2" fmla="*/ 12831 w 78872"/>
                  <a:gd name="connsiteY2" fmla="*/ 985553 h 1625633"/>
                  <a:gd name="connsiteX3" fmla="*/ 78871 w 78872"/>
                  <a:gd name="connsiteY3" fmla="*/ 1625633 h 1625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872" h="1625633">
                    <a:moveTo>
                      <a:pt x="0" y="0"/>
                    </a:moveTo>
                    <a:cubicBezTo>
                      <a:pt x="47803" y="101532"/>
                      <a:pt x="24804" y="184729"/>
                      <a:pt x="26942" y="348988"/>
                    </a:cubicBezTo>
                    <a:cubicBezTo>
                      <a:pt x="29080" y="513247"/>
                      <a:pt x="26801" y="771770"/>
                      <a:pt x="12831" y="985553"/>
                    </a:cubicBezTo>
                    <a:cubicBezTo>
                      <a:pt x="-1139" y="1199336"/>
                      <a:pt x="38866" y="1412484"/>
                      <a:pt x="78871" y="1625633"/>
                    </a:cubicBezTo>
                  </a:path>
                </a:pathLst>
              </a:custGeom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C2FC6DB2-6056-97DC-14E1-E7F29C07B686}"/>
                  </a:ext>
                </a:extLst>
              </p:cNvPr>
              <p:cNvGrpSpPr/>
              <p:nvPr/>
            </p:nvGrpSpPr>
            <p:grpSpPr>
              <a:xfrm>
                <a:off x="5451745" y="3609971"/>
                <a:ext cx="1440909" cy="2012241"/>
                <a:chOff x="3801651" y="2921767"/>
                <a:chExt cx="1098918" cy="1534647"/>
              </a:xfrm>
            </p:grpSpPr>
            <p:grpSp>
              <p:nvGrpSpPr>
                <p:cNvPr id="22" name="그룹 21">
                  <a:extLst>
                    <a:ext uri="{FF2B5EF4-FFF2-40B4-BE49-F238E27FC236}">
                      <a16:creationId xmlns:a16="http://schemas.microsoft.com/office/drawing/2014/main" id="{13EC899C-F90C-33D7-5D60-7F84FC3CBF2A}"/>
                    </a:ext>
                  </a:extLst>
                </p:cNvPr>
                <p:cNvGrpSpPr/>
                <p:nvPr/>
              </p:nvGrpSpPr>
              <p:grpSpPr>
                <a:xfrm>
                  <a:off x="3801651" y="3106664"/>
                  <a:ext cx="1098918" cy="1349750"/>
                  <a:chOff x="3286569" y="2297782"/>
                  <a:chExt cx="1036975" cy="1273669"/>
                </a:xfrm>
              </p:grpSpPr>
              <p:sp>
                <p:nvSpPr>
                  <p:cNvPr id="27" name="타원 1">
                    <a:extLst>
                      <a:ext uri="{FF2B5EF4-FFF2-40B4-BE49-F238E27FC236}">
                        <a16:creationId xmlns:a16="http://schemas.microsoft.com/office/drawing/2014/main" id="{85E0FE4C-7325-7D5A-0BF0-E857BC1420B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218100" y="2466007"/>
                    <a:ext cx="1220097" cy="990791"/>
                  </a:xfrm>
                  <a:custGeom>
                    <a:avLst/>
                    <a:gdLst>
                      <a:gd name="connsiteX0" fmla="*/ 12278 w 1924293"/>
                      <a:gd name="connsiteY0" fmla="*/ 769011 h 1524000"/>
                      <a:gd name="connsiteX1" fmla="*/ 369809 w 1924293"/>
                      <a:gd name="connsiteY1" fmla="*/ 411480 h 1524000"/>
                      <a:gd name="connsiteX2" fmla="*/ 493444 w 1924293"/>
                      <a:gd name="connsiteY2" fmla="*/ 434755 h 1524000"/>
                      <a:gd name="connsiteX3" fmla="*/ 1147053 w 1924293"/>
                      <a:gd name="connsiteY3" fmla="*/ 0 h 1524000"/>
                      <a:gd name="connsiteX4" fmla="*/ 1924293 w 1924293"/>
                      <a:gd name="connsiteY4" fmla="*/ 777240 h 1524000"/>
                      <a:gd name="connsiteX5" fmla="*/ 1157213 w 1924293"/>
                      <a:gd name="connsiteY5" fmla="*/ 1524000 h 1524000"/>
                      <a:gd name="connsiteX6" fmla="*/ 488000 w 1924293"/>
                      <a:gd name="connsiteY6" fmla="*/ 1093817 h 1524000"/>
                      <a:gd name="connsiteX7" fmla="*/ 191602 w 1924293"/>
                      <a:gd name="connsiteY7" fmla="*/ 1026160 h 1524000"/>
                      <a:gd name="connsiteX8" fmla="*/ 12278 w 1924293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8304"/>
                      <a:gd name="connsiteX1" fmla="*/ 201709 w 1913671"/>
                      <a:gd name="connsiteY1" fmla="*/ 579120 h 1528304"/>
                      <a:gd name="connsiteX2" fmla="*/ 482822 w 1913671"/>
                      <a:gd name="connsiteY2" fmla="*/ 434755 h 1528304"/>
                      <a:gd name="connsiteX3" fmla="*/ 1136431 w 1913671"/>
                      <a:gd name="connsiteY3" fmla="*/ 0 h 1528304"/>
                      <a:gd name="connsiteX4" fmla="*/ 1913671 w 1913671"/>
                      <a:gd name="connsiteY4" fmla="*/ 777240 h 1528304"/>
                      <a:gd name="connsiteX5" fmla="*/ 1146591 w 1913671"/>
                      <a:gd name="connsiteY5" fmla="*/ 1524000 h 1528304"/>
                      <a:gd name="connsiteX6" fmla="*/ 441820 w 1913671"/>
                      <a:gd name="connsiteY6" fmla="*/ 1088737 h 1528304"/>
                      <a:gd name="connsiteX7" fmla="*/ 180980 w 1913671"/>
                      <a:gd name="connsiteY7" fmla="*/ 1026160 h 1528304"/>
                      <a:gd name="connsiteX8" fmla="*/ 1656 w 1913671"/>
                      <a:gd name="connsiteY8" fmla="*/ 769011 h 1528304"/>
                      <a:gd name="connsiteX0" fmla="*/ 1656 w 1913725"/>
                      <a:gd name="connsiteY0" fmla="*/ 769011 h 1528304"/>
                      <a:gd name="connsiteX1" fmla="*/ 201709 w 1913725"/>
                      <a:gd name="connsiteY1" fmla="*/ 579120 h 1528304"/>
                      <a:gd name="connsiteX2" fmla="*/ 482822 w 1913725"/>
                      <a:gd name="connsiteY2" fmla="*/ 434755 h 1528304"/>
                      <a:gd name="connsiteX3" fmla="*/ 1136431 w 1913725"/>
                      <a:gd name="connsiteY3" fmla="*/ 0 h 1528304"/>
                      <a:gd name="connsiteX4" fmla="*/ 1913671 w 1913725"/>
                      <a:gd name="connsiteY4" fmla="*/ 777240 h 1528304"/>
                      <a:gd name="connsiteX5" fmla="*/ 1146591 w 1913725"/>
                      <a:gd name="connsiteY5" fmla="*/ 1524000 h 1528304"/>
                      <a:gd name="connsiteX6" fmla="*/ 441820 w 1913725"/>
                      <a:gd name="connsiteY6" fmla="*/ 1088737 h 1528304"/>
                      <a:gd name="connsiteX7" fmla="*/ 180980 w 1913725"/>
                      <a:gd name="connsiteY7" fmla="*/ 1026160 h 1528304"/>
                      <a:gd name="connsiteX8" fmla="*/ 1656 w 1913725"/>
                      <a:gd name="connsiteY8" fmla="*/ 769011 h 1528304"/>
                      <a:gd name="connsiteX0" fmla="*/ 1656 w 1913725"/>
                      <a:gd name="connsiteY0" fmla="*/ 769011 h 1524188"/>
                      <a:gd name="connsiteX1" fmla="*/ 201709 w 1913725"/>
                      <a:gd name="connsiteY1" fmla="*/ 579120 h 1524188"/>
                      <a:gd name="connsiteX2" fmla="*/ 482822 w 1913725"/>
                      <a:gd name="connsiteY2" fmla="*/ 434755 h 1524188"/>
                      <a:gd name="connsiteX3" fmla="*/ 1136431 w 1913725"/>
                      <a:gd name="connsiteY3" fmla="*/ 0 h 1524188"/>
                      <a:gd name="connsiteX4" fmla="*/ 1913671 w 1913725"/>
                      <a:gd name="connsiteY4" fmla="*/ 777240 h 1524188"/>
                      <a:gd name="connsiteX5" fmla="*/ 1146591 w 1913725"/>
                      <a:gd name="connsiteY5" fmla="*/ 1524000 h 1524188"/>
                      <a:gd name="connsiteX6" fmla="*/ 441820 w 1913725"/>
                      <a:gd name="connsiteY6" fmla="*/ 1088737 h 1524188"/>
                      <a:gd name="connsiteX7" fmla="*/ 180980 w 1913725"/>
                      <a:gd name="connsiteY7" fmla="*/ 1026160 h 1524188"/>
                      <a:gd name="connsiteX8" fmla="*/ 1656 w 1913725"/>
                      <a:gd name="connsiteY8" fmla="*/ 769011 h 1524188"/>
                      <a:gd name="connsiteX0" fmla="*/ 1656 w 1913724"/>
                      <a:gd name="connsiteY0" fmla="*/ 773261 h 1528438"/>
                      <a:gd name="connsiteX1" fmla="*/ 201709 w 1913724"/>
                      <a:gd name="connsiteY1" fmla="*/ 583370 h 1528438"/>
                      <a:gd name="connsiteX2" fmla="*/ 482822 w 1913724"/>
                      <a:gd name="connsiteY2" fmla="*/ 439005 h 1528438"/>
                      <a:gd name="connsiteX3" fmla="*/ 1136431 w 1913724"/>
                      <a:gd name="connsiteY3" fmla="*/ 4250 h 1528438"/>
                      <a:gd name="connsiteX4" fmla="*/ 1913671 w 1913724"/>
                      <a:gd name="connsiteY4" fmla="*/ 781490 h 1528438"/>
                      <a:gd name="connsiteX5" fmla="*/ 1146591 w 1913724"/>
                      <a:gd name="connsiteY5" fmla="*/ 1528250 h 1528438"/>
                      <a:gd name="connsiteX6" fmla="*/ 441820 w 1913724"/>
                      <a:gd name="connsiteY6" fmla="*/ 1092987 h 1528438"/>
                      <a:gd name="connsiteX7" fmla="*/ 180980 w 1913724"/>
                      <a:gd name="connsiteY7" fmla="*/ 1030410 h 1528438"/>
                      <a:gd name="connsiteX8" fmla="*/ 1656 w 1913724"/>
                      <a:gd name="connsiteY8" fmla="*/ 773261 h 1528438"/>
                      <a:gd name="connsiteX0" fmla="*/ 7310 w 1887047"/>
                      <a:gd name="connsiteY0" fmla="*/ 773260 h 1528438"/>
                      <a:gd name="connsiteX1" fmla="*/ 175032 w 1887047"/>
                      <a:gd name="connsiteY1" fmla="*/ 583370 h 1528438"/>
                      <a:gd name="connsiteX2" fmla="*/ 456145 w 1887047"/>
                      <a:gd name="connsiteY2" fmla="*/ 439005 h 1528438"/>
                      <a:gd name="connsiteX3" fmla="*/ 1109754 w 1887047"/>
                      <a:gd name="connsiteY3" fmla="*/ 4250 h 1528438"/>
                      <a:gd name="connsiteX4" fmla="*/ 1886994 w 1887047"/>
                      <a:gd name="connsiteY4" fmla="*/ 781490 h 1528438"/>
                      <a:gd name="connsiteX5" fmla="*/ 1119914 w 1887047"/>
                      <a:gd name="connsiteY5" fmla="*/ 1528250 h 1528438"/>
                      <a:gd name="connsiteX6" fmla="*/ 415143 w 1887047"/>
                      <a:gd name="connsiteY6" fmla="*/ 1092987 h 1528438"/>
                      <a:gd name="connsiteX7" fmla="*/ 154303 w 1887047"/>
                      <a:gd name="connsiteY7" fmla="*/ 1030410 h 1528438"/>
                      <a:gd name="connsiteX8" fmla="*/ 7310 w 1887047"/>
                      <a:gd name="connsiteY8" fmla="*/ 773260 h 1528438"/>
                      <a:gd name="connsiteX0" fmla="*/ 1783 w 1881520"/>
                      <a:gd name="connsiteY0" fmla="*/ 773260 h 1528438"/>
                      <a:gd name="connsiteX1" fmla="*/ 169505 w 1881520"/>
                      <a:gd name="connsiteY1" fmla="*/ 583370 h 1528438"/>
                      <a:gd name="connsiteX2" fmla="*/ 450618 w 1881520"/>
                      <a:gd name="connsiteY2" fmla="*/ 439005 h 1528438"/>
                      <a:gd name="connsiteX3" fmla="*/ 1104227 w 1881520"/>
                      <a:gd name="connsiteY3" fmla="*/ 4250 h 1528438"/>
                      <a:gd name="connsiteX4" fmla="*/ 1881467 w 1881520"/>
                      <a:gd name="connsiteY4" fmla="*/ 781490 h 1528438"/>
                      <a:gd name="connsiteX5" fmla="*/ 1114387 w 1881520"/>
                      <a:gd name="connsiteY5" fmla="*/ 1528250 h 1528438"/>
                      <a:gd name="connsiteX6" fmla="*/ 409616 w 1881520"/>
                      <a:gd name="connsiteY6" fmla="*/ 1092987 h 1528438"/>
                      <a:gd name="connsiteX7" fmla="*/ 148776 w 1881520"/>
                      <a:gd name="connsiteY7" fmla="*/ 1030410 h 1528438"/>
                      <a:gd name="connsiteX8" fmla="*/ 1783 w 1881520"/>
                      <a:gd name="connsiteY8" fmla="*/ 773260 h 1528438"/>
                      <a:gd name="connsiteX0" fmla="*/ 2439 w 1882176"/>
                      <a:gd name="connsiteY0" fmla="*/ 773260 h 1528438"/>
                      <a:gd name="connsiteX1" fmla="*/ 170161 w 1882176"/>
                      <a:gd name="connsiteY1" fmla="*/ 583370 h 1528438"/>
                      <a:gd name="connsiteX2" fmla="*/ 451274 w 1882176"/>
                      <a:gd name="connsiteY2" fmla="*/ 439005 h 1528438"/>
                      <a:gd name="connsiteX3" fmla="*/ 1104883 w 1882176"/>
                      <a:gd name="connsiteY3" fmla="*/ 4250 h 1528438"/>
                      <a:gd name="connsiteX4" fmla="*/ 1882123 w 1882176"/>
                      <a:gd name="connsiteY4" fmla="*/ 781490 h 1528438"/>
                      <a:gd name="connsiteX5" fmla="*/ 1115043 w 1882176"/>
                      <a:gd name="connsiteY5" fmla="*/ 1528250 h 1528438"/>
                      <a:gd name="connsiteX6" fmla="*/ 410272 w 1882176"/>
                      <a:gd name="connsiteY6" fmla="*/ 1092987 h 1528438"/>
                      <a:gd name="connsiteX7" fmla="*/ 149432 w 1882176"/>
                      <a:gd name="connsiteY7" fmla="*/ 1030410 h 1528438"/>
                      <a:gd name="connsiteX8" fmla="*/ 2439 w 1882176"/>
                      <a:gd name="connsiteY8" fmla="*/ 773260 h 1528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82176" h="1528438">
                        <a:moveTo>
                          <a:pt x="2439" y="773260"/>
                        </a:moveTo>
                        <a:cubicBezTo>
                          <a:pt x="-14678" y="569449"/>
                          <a:pt x="60093" y="594997"/>
                          <a:pt x="170161" y="583370"/>
                        </a:cubicBezTo>
                        <a:cubicBezTo>
                          <a:pt x="262916" y="573572"/>
                          <a:pt x="313777" y="588978"/>
                          <a:pt x="451274" y="439005"/>
                        </a:cubicBezTo>
                        <a:cubicBezTo>
                          <a:pt x="588771" y="289032"/>
                          <a:pt x="830582" y="29650"/>
                          <a:pt x="1104883" y="4250"/>
                        </a:cubicBezTo>
                        <a:cubicBezTo>
                          <a:pt x="1532312" y="-35330"/>
                          <a:pt x="1887201" y="199832"/>
                          <a:pt x="1882123" y="781490"/>
                        </a:cubicBezTo>
                        <a:cubicBezTo>
                          <a:pt x="1877045" y="1363148"/>
                          <a:pt x="1365695" y="1534982"/>
                          <a:pt x="1115043" y="1528250"/>
                        </a:cubicBezTo>
                        <a:cubicBezTo>
                          <a:pt x="778297" y="1519206"/>
                          <a:pt x="516560" y="1146329"/>
                          <a:pt x="410272" y="1092987"/>
                        </a:cubicBezTo>
                        <a:cubicBezTo>
                          <a:pt x="303984" y="1039645"/>
                          <a:pt x="189471" y="1030410"/>
                          <a:pt x="149432" y="1030410"/>
                        </a:cubicBezTo>
                        <a:cubicBezTo>
                          <a:pt x="-48027" y="1030410"/>
                          <a:pt x="19556" y="977071"/>
                          <a:pt x="2439" y="773260"/>
                        </a:cubicBezTo>
                        <a:close/>
                      </a:path>
                    </a:pathLst>
                  </a:custGeom>
                  <a:solidFill>
                    <a:srgbClr val="BDD7EE">
                      <a:alpha val="34902"/>
                    </a:srgbClr>
                  </a:solidFill>
                  <a:ln w="9525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  <p:sp>
                <p:nvSpPr>
                  <p:cNvPr id="28" name="타원 1">
                    <a:extLst>
                      <a:ext uri="{FF2B5EF4-FFF2-40B4-BE49-F238E27FC236}">
                        <a16:creationId xmlns:a16="http://schemas.microsoft.com/office/drawing/2014/main" id="{9D118D16-E7C5-C6CE-2FAF-B911D4DCAEA6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171916" y="2412435"/>
                    <a:ext cx="1220097" cy="990791"/>
                  </a:xfrm>
                  <a:custGeom>
                    <a:avLst/>
                    <a:gdLst>
                      <a:gd name="connsiteX0" fmla="*/ 12278 w 1924293"/>
                      <a:gd name="connsiteY0" fmla="*/ 769011 h 1524000"/>
                      <a:gd name="connsiteX1" fmla="*/ 369809 w 1924293"/>
                      <a:gd name="connsiteY1" fmla="*/ 411480 h 1524000"/>
                      <a:gd name="connsiteX2" fmla="*/ 493444 w 1924293"/>
                      <a:gd name="connsiteY2" fmla="*/ 434755 h 1524000"/>
                      <a:gd name="connsiteX3" fmla="*/ 1147053 w 1924293"/>
                      <a:gd name="connsiteY3" fmla="*/ 0 h 1524000"/>
                      <a:gd name="connsiteX4" fmla="*/ 1924293 w 1924293"/>
                      <a:gd name="connsiteY4" fmla="*/ 777240 h 1524000"/>
                      <a:gd name="connsiteX5" fmla="*/ 1157213 w 1924293"/>
                      <a:gd name="connsiteY5" fmla="*/ 1524000 h 1524000"/>
                      <a:gd name="connsiteX6" fmla="*/ 488000 w 1924293"/>
                      <a:gd name="connsiteY6" fmla="*/ 1093817 h 1524000"/>
                      <a:gd name="connsiteX7" fmla="*/ 191602 w 1924293"/>
                      <a:gd name="connsiteY7" fmla="*/ 1026160 h 1524000"/>
                      <a:gd name="connsiteX8" fmla="*/ 12278 w 1924293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4000"/>
                      <a:gd name="connsiteX1" fmla="*/ 201709 w 1913671"/>
                      <a:gd name="connsiteY1" fmla="*/ 579120 h 1524000"/>
                      <a:gd name="connsiteX2" fmla="*/ 482822 w 1913671"/>
                      <a:gd name="connsiteY2" fmla="*/ 434755 h 1524000"/>
                      <a:gd name="connsiteX3" fmla="*/ 1136431 w 1913671"/>
                      <a:gd name="connsiteY3" fmla="*/ 0 h 1524000"/>
                      <a:gd name="connsiteX4" fmla="*/ 1913671 w 1913671"/>
                      <a:gd name="connsiteY4" fmla="*/ 777240 h 1524000"/>
                      <a:gd name="connsiteX5" fmla="*/ 1146591 w 1913671"/>
                      <a:gd name="connsiteY5" fmla="*/ 1524000 h 1524000"/>
                      <a:gd name="connsiteX6" fmla="*/ 477378 w 1913671"/>
                      <a:gd name="connsiteY6" fmla="*/ 1093817 h 1524000"/>
                      <a:gd name="connsiteX7" fmla="*/ 180980 w 1913671"/>
                      <a:gd name="connsiteY7" fmla="*/ 1026160 h 1524000"/>
                      <a:gd name="connsiteX8" fmla="*/ 1656 w 1913671"/>
                      <a:gd name="connsiteY8" fmla="*/ 769011 h 1524000"/>
                      <a:gd name="connsiteX0" fmla="*/ 1656 w 1913671"/>
                      <a:gd name="connsiteY0" fmla="*/ 769011 h 1528304"/>
                      <a:gd name="connsiteX1" fmla="*/ 201709 w 1913671"/>
                      <a:gd name="connsiteY1" fmla="*/ 579120 h 1528304"/>
                      <a:gd name="connsiteX2" fmla="*/ 482822 w 1913671"/>
                      <a:gd name="connsiteY2" fmla="*/ 434755 h 1528304"/>
                      <a:gd name="connsiteX3" fmla="*/ 1136431 w 1913671"/>
                      <a:gd name="connsiteY3" fmla="*/ 0 h 1528304"/>
                      <a:gd name="connsiteX4" fmla="*/ 1913671 w 1913671"/>
                      <a:gd name="connsiteY4" fmla="*/ 777240 h 1528304"/>
                      <a:gd name="connsiteX5" fmla="*/ 1146591 w 1913671"/>
                      <a:gd name="connsiteY5" fmla="*/ 1524000 h 1528304"/>
                      <a:gd name="connsiteX6" fmla="*/ 441820 w 1913671"/>
                      <a:gd name="connsiteY6" fmla="*/ 1088737 h 1528304"/>
                      <a:gd name="connsiteX7" fmla="*/ 180980 w 1913671"/>
                      <a:gd name="connsiteY7" fmla="*/ 1026160 h 1528304"/>
                      <a:gd name="connsiteX8" fmla="*/ 1656 w 1913671"/>
                      <a:gd name="connsiteY8" fmla="*/ 769011 h 1528304"/>
                      <a:gd name="connsiteX0" fmla="*/ 1656 w 1913725"/>
                      <a:gd name="connsiteY0" fmla="*/ 769011 h 1528304"/>
                      <a:gd name="connsiteX1" fmla="*/ 201709 w 1913725"/>
                      <a:gd name="connsiteY1" fmla="*/ 579120 h 1528304"/>
                      <a:gd name="connsiteX2" fmla="*/ 482822 w 1913725"/>
                      <a:gd name="connsiteY2" fmla="*/ 434755 h 1528304"/>
                      <a:gd name="connsiteX3" fmla="*/ 1136431 w 1913725"/>
                      <a:gd name="connsiteY3" fmla="*/ 0 h 1528304"/>
                      <a:gd name="connsiteX4" fmla="*/ 1913671 w 1913725"/>
                      <a:gd name="connsiteY4" fmla="*/ 777240 h 1528304"/>
                      <a:gd name="connsiteX5" fmla="*/ 1146591 w 1913725"/>
                      <a:gd name="connsiteY5" fmla="*/ 1524000 h 1528304"/>
                      <a:gd name="connsiteX6" fmla="*/ 441820 w 1913725"/>
                      <a:gd name="connsiteY6" fmla="*/ 1088737 h 1528304"/>
                      <a:gd name="connsiteX7" fmla="*/ 180980 w 1913725"/>
                      <a:gd name="connsiteY7" fmla="*/ 1026160 h 1528304"/>
                      <a:gd name="connsiteX8" fmla="*/ 1656 w 1913725"/>
                      <a:gd name="connsiteY8" fmla="*/ 769011 h 1528304"/>
                      <a:gd name="connsiteX0" fmla="*/ 1656 w 1913725"/>
                      <a:gd name="connsiteY0" fmla="*/ 769011 h 1524188"/>
                      <a:gd name="connsiteX1" fmla="*/ 201709 w 1913725"/>
                      <a:gd name="connsiteY1" fmla="*/ 579120 h 1524188"/>
                      <a:gd name="connsiteX2" fmla="*/ 482822 w 1913725"/>
                      <a:gd name="connsiteY2" fmla="*/ 434755 h 1524188"/>
                      <a:gd name="connsiteX3" fmla="*/ 1136431 w 1913725"/>
                      <a:gd name="connsiteY3" fmla="*/ 0 h 1524188"/>
                      <a:gd name="connsiteX4" fmla="*/ 1913671 w 1913725"/>
                      <a:gd name="connsiteY4" fmla="*/ 777240 h 1524188"/>
                      <a:gd name="connsiteX5" fmla="*/ 1146591 w 1913725"/>
                      <a:gd name="connsiteY5" fmla="*/ 1524000 h 1524188"/>
                      <a:gd name="connsiteX6" fmla="*/ 441820 w 1913725"/>
                      <a:gd name="connsiteY6" fmla="*/ 1088737 h 1524188"/>
                      <a:gd name="connsiteX7" fmla="*/ 180980 w 1913725"/>
                      <a:gd name="connsiteY7" fmla="*/ 1026160 h 1524188"/>
                      <a:gd name="connsiteX8" fmla="*/ 1656 w 1913725"/>
                      <a:gd name="connsiteY8" fmla="*/ 769011 h 1524188"/>
                      <a:gd name="connsiteX0" fmla="*/ 1656 w 1913724"/>
                      <a:gd name="connsiteY0" fmla="*/ 773261 h 1528438"/>
                      <a:gd name="connsiteX1" fmla="*/ 201709 w 1913724"/>
                      <a:gd name="connsiteY1" fmla="*/ 583370 h 1528438"/>
                      <a:gd name="connsiteX2" fmla="*/ 482822 w 1913724"/>
                      <a:gd name="connsiteY2" fmla="*/ 439005 h 1528438"/>
                      <a:gd name="connsiteX3" fmla="*/ 1136431 w 1913724"/>
                      <a:gd name="connsiteY3" fmla="*/ 4250 h 1528438"/>
                      <a:gd name="connsiteX4" fmla="*/ 1913671 w 1913724"/>
                      <a:gd name="connsiteY4" fmla="*/ 781490 h 1528438"/>
                      <a:gd name="connsiteX5" fmla="*/ 1146591 w 1913724"/>
                      <a:gd name="connsiteY5" fmla="*/ 1528250 h 1528438"/>
                      <a:gd name="connsiteX6" fmla="*/ 441820 w 1913724"/>
                      <a:gd name="connsiteY6" fmla="*/ 1092987 h 1528438"/>
                      <a:gd name="connsiteX7" fmla="*/ 180980 w 1913724"/>
                      <a:gd name="connsiteY7" fmla="*/ 1030410 h 1528438"/>
                      <a:gd name="connsiteX8" fmla="*/ 1656 w 1913724"/>
                      <a:gd name="connsiteY8" fmla="*/ 773261 h 1528438"/>
                      <a:gd name="connsiteX0" fmla="*/ 7310 w 1887047"/>
                      <a:gd name="connsiteY0" fmla="*/ 773260 h 1528438"/>
                      <a:gd name="connsiteX1" fmla="*/ 175032 w 1887047"/>
                      <a:gd name="connsiteY1" fmla="*/ 583370 h 1528438"/>
                      <a:gd name="connsiteX2" fmla="*/ 456145 w 1887047"/>
                      <a:gd name="connsiteY2" fmla="*/ 439005 h 1528438"/>
                      <a:gd name="connsiteX3" fmla="*/ 1109754 w 1887047"/>
                      <a:gd name="connsiteY3" fmla="*/ 4250 h 1528438"/>
                      <a:gd name="connsiteX4" fmla="*/ 1886994 w 1887047"/>
                      <a:gd name="connsiteY4" fmla="*/ 781490 h 1528438"/>
                      <a:gd name="connsiteX5" fmla="*/ 1119914 w 1887047"/>
                      <a:gd name="connsiteY5" fmla="*/ 1528250 h 1528438"/>
                      <a:gd name="connsiteX6" fmla="*/ 415143 w 1887047"/>
                      <a:gd name="connsiteY6" fmla="*/ 1092987 h 1528438"/>
                      <a:gd name="connsiteX7" fmla="*/ 154303 w 1887047"/>
                      <a:gd name="connsiteY7" fmla="*/ 1030410 h 1528438"/>
                      <a:gd name="connsiteX8" fmla="*/ 7310 w 1887047"/>
                      <a:gd name="connsiteY8" fmla="*/ 773260 h 1528438"/>
                      <a:gd name="connsiteX0" fmla="*/ 1783 w 1881520"/>
                      <a:gd name="connsiteY0" fmla="*/ 773260 h 1528438"/>
                      <a:gd name="connsiteX1" fmla="*/ 169505 w 1881520"/>
                      <a:gd name="connsiteY1" fmla="*/ 583370 h 1528438"/>
                      <a:gd name="connsiteX2" fmla="*/ 450618 w 1881520"/>
                      <a:gd name="connsiteY2" fmla="*/ 439005 h 1528438"/>
                      <a:gd name="connsiteX3" fmla="*/ 1104227 w 1881520"/>
                      <a:gd name="connsiteY3" fmla="*/ 4250 h 1528438"/>
                      <a:gd name="connsiteX4" fmla="*/ 1881467 w 1881520"/>
                      <a:gd name="connsiteY4" fmla="*/ 781490 h 1528438"/>
                      <a:gd name="connsiteX5" fmla="*/ 1114387 w 1881520"/>
                      <a:gd name="connsiteY5" fmla="*/ 1528250 h 1528438"/>
                      <a:gd name="connsiteX6" fmla="*/ 409616 w 1881520"/>
                      <a:gd name="connsiteY6" fmla="*/ 1092987 h 1528438"/>
                      <a:gd name="connsiteX7" fmla="*/ 148776 w 1881520"/>
                      <a:gd name="connsiteY7" fmla="*/ 1030410 h 1528438"/>
                      <a:gd name="connsiteX8" fmla="*/ 1783 w 1881520"/>
                      <a:gd name="connsiteY8" fmla="*/ 773260 h 1528438"/>
                      <a:gd name="connsiteX0" fmla="*/ 2439 w 1882176"/>
                      <a:gd name="connsiteY0" fmla="*/ 773260 h 1528438"/>
                      <a:gd name="connsiteX1" fmla="*/ 170161 w 1882176"/>
                      <a:gd name="connsiteY1" fmla="*/ 583370 h 1528438"/>
                      <a:gd name="connsiteX2" fmla="*/ 451274 w 1882176"/>
                      <a:gd name="connsiteY2" fmla="*/ 439005 h 1528438"/>
                      <a:gd name="connsiteX3" fmla="*/ 1104883 w 1882176"/>
                      <a:gd name="connsiteY3" fmla="*/ 4250 h 1528438"/>
                      <a:gd name="connsiteX4" fmla="*/ 1882123 w 1882176"/>
                      <a:gd name="connsiteY4" fmla="*/ 781490 h 1528438"/>
                      <a:gd name="connsiteX5" fmla="*/ 1115043 w 1882176"/>
                      <a:gd name="connsiteY5" fmla="*/ 1528250 h 1528438"/>
                      <a:gd name="connsiteX6" fmla="*/ 410272 w 1882176"/>
                      <a:gd name="connsiteY6" fmla="*/ 1092987 h 1528438"/>
                      <a:gd name="connsiteX7" fmla="*/ 149432 w 1882176"/>
                      <a:gd name="connsiteY7" fmla="*/ 1030410 h 1528438"/>
                      <a:gd name="connsiteX8" fmla="*/ 2439 w 1882176"/>
                      <a:gd name="connsiteY8" fmla="*/ 773260 h 1528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82176" h="1528438">
                        <a:moveTo>
                          <a:pt x="2439" y="773260"/>
                        </a:moveTo>
                        <a:cubicBezTo>
                          <a:pt x="-14678" y="569449"/>
                          <a:pt x="60093" y="594997"/>
                          <a:pt x="170161" y="583370"/>
                        </a:cubicBezTo>
                        <a:cubicBezTo>
                          <a:pt x="262916" y="573572"/>
                          <a:pt x="313777" y="588978"/>
                          <a:pt x="451274" y="439005"/>
                        </a:cubicBezTo>
                        <a:cubicBezTo>
                          <a:pt x="588771" y="289032"/>
                          <a:pt x="830582" y="29650"/>
                          <a:pt x="1104883" y="4250"/>
                        </a:cubicBezTo>
                        <a:cubicBezTo>
                          <a:pt x="1532312" y="-35330"/>
                          <a:pt x="1887201" y="199832"/>
                          <a:pt x="1882123" y="781490"/>
                        </a:cubicBezTo>
                        <a:cubicBezTo>
                          <a:pt x="1877045" y="1363148"/>
                          <a:pt x="1365695" y="1534982"/>
                          <a:pt x="1115043" y="1528250"/>
                        </a:cubicBezTo>
                        <a:cubicBezTo>
                          <a:pt x="778297" y="1519206"/>
                          <a:pt x="516560" y="1146329"/>
                          <a:pt x="410272" y="1092987"/>
                        </a:cubicBezTo>
                        <a:cubicBezTo>
                          <a:pt x="303984" y="1039645"/>
                          <a:pt x="189471" y="1030410"/>
                          <a:pt x="149432" y="1030410"/>
                        </a:cubicBezTo>
                        <a:cubicBezTo>
                          <a:pt x="-48027" y="1030410"/>
                          <a:pt x="19556" y="977071"/>
                          <a:pt x="2439" y="773260"/>
                        </a:cubicBezTo>
                        <a:close/>
                      </a:path>
                    </a:pathLst>
                  </a:custGeom>
                  <a:noFill/>
                  <a:ln w="9525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</p:grpSp>
            <p:sp>
              <p:nvSpPr>
                <p:cNvPr id="23" name="자유형 63">
                  <a:extLst>
                    <a:ext uri="{FF2B5EF4-FFF2-40B4-BE49-F238E27FC236}">
                      <a16:creationId xmlns:a16="http://schemas.microsoft.com/office/drawing/2014/main" id="{2CBA5D11-A874-4B1C-C46B-72A03A7C64BE}"/>
                    </a:ext>
                  </a:extLst>
                </p:cNvPr>
                <p:cNvSpPr/>
                <p:nvPr/>
              </p:nvSpPr>
              <p:spPr>
                <a:xfrm>
                  <a:off x="4096389" y="3114675"/>
                  <a:ext cx="444394" cy="623678"/>
                </a:xfrm>
                <a:custGeom>
                  <a:avLst/>
                  <a:gdLst>
                    <a:gd name="connsiteX0" fmla="*/ 140970 w 434340"/>
                    <a:gd name="connsiteY0" fmla="*/ 0 h 598170"/>
                    <a:gd name="connsiteX1" fmla="*/ 0 w 434340"/>
                    <a:gd name="connsiteY1" fmla="*/ 579120 h 598170"/>
                    <a:gd name="connsiteX2" fmla="*/ 72390 w 434340"/>
                    <a:gd name="connsiteY2" fmla="*/ 468630 h 598170"/>
                    <a:gd name="connsiteX3" fmla="*/ 110490 w 434340"/>
                    <a:gd name="connsiteY3" fmla="*/ 592455 h 598170"/>
                    <a:gd name="connsiteX4" fmla="*/ 154305 w 434340"/>
                    <a:gd name="connsiteY4" fmla="*/ 466725 h 598170"/>
                    <a:gd name="connsiteX5" fmla="*/ 207645 w 434340"/>
                    <a:gd name="connsiteY5" fmla="*/ 598170 h 598170"/>
                    <a:gd name="connsiteX6" fmla="*/ 255270 w 434340"/>
                    <a:gd name="connsiteY6" fmla="*/ 462915 h 598170"/>
                    <a:gd name="connsiteX7" fmla="*/ 318135 w 434340"/>
                    <a:gd name="connsiteY7" fmla="*/ 596265 h 598170"/>
                    <a:gd name="connsiteX8" fmla="*/ 354330 w 434340"/>
                    <a:gd name="connsiteY8" fmla="*/ 462915 h 598170"/>
                    <a:gd name="connsiteX9" fmla="*/ 434340 w 434340"/>
                    <a:gd name="connsiteY9" fmla="*/ 598170 h 598170"/>
                    <a:gd name="connsiteX10" fmla="*/ 236220 w 434340"/>
                    <a:gd name="connsiteY10" fmla="*/ 1905 h 598170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4340"/>
                    <a:gd name="connsiteY0" fmla="*/ 0 h 598172"/>
                    <a:gd name="connsiteX1" fmla="*/ 0 w 434340"/>
                    <a:gd name="connsiteY1" fmla="*/ 579120 h 598172"/>
                    <a:gd name="connsiteX2" fmla="*/ 72390 w 434340"/>
                    <a:gd name="connsiteY2" fmla="*/ 468630 h 598172"/>
                    <a:gd name="connsiteX3" fmla="*/ 110490 w 434340"/>
                    <a:gd name="connsiteY3" fmla="*/ 592455 h 598172"/>
                    <a:gd name="connsiteX4" fmla="*/ 154305 w 434340"/>
                    <a:gd name="connsiteY4" fmla="*/ 466725 h 598172"/>
                    <a:gd name="connsiteX5" fmla="*/ 207645 w 434340"/>
                    <a:gd name="connsiteY5" fmla="*/ 598170 h 598172"/>
                    <a:gd name="connsiteX6" fmla="*/ 255270 w 434340"/>
                    <a:gd name="connsiteY6" fmla="*/ 462915 h 598172"/>
                    <a:gd name="connsiteX7" fmla="*/ 318135 w 434340"/>
                    <a:gd name="connsiteY7" fmla="*/ 596265 h 598172"/>
                    <a:gd name="connsiteX8" fmla="*/ 354330 w 434340"/>
                    <a:gd name="connsiteY8" fmla="*/ 462915 h 598172"/>
                    <a:gd name="connsiteX9" fmla="*/ 434340 w 434340"/>
                    <a:gd name="connsiteY9" fmla="*/ 598170 h 598172"/>
                    <a:gd name="connsiteX10" fmla="*/ 236220 w 434340"/>
                    <a:gd name="connsiteY10" fmla="*/ 1905 h 598172"/>
                    <a:gd name="connsiteX0" fmla="*/ 140970 w 437421"/>
                    <a:gd name="connsiteY0" fmla="*/ 0 h 614960"/>
                    <a:gd name="connsiteX1" fmla="*/ 0 w 437421"/>
                    <a:gd name="connsiteY1" fmla="*/ 579120 h 614960"/>
                    <a:gd name="connsiteX2" fmla="*/ 72390 w 437421"/>
                    <a:gd name="connsiteY2" fmla="*/ 468630 h 614960"/>
                    <a:gd name="connsiteX3" fmla="*/ 110490 w 437421"/>
                    <a:gd name="connsiteY3" fmla="*/ 592455 h 614960"/>
                    <a:gd name="connsiteX4" fmla="*/ 154305 w 437421"/>
                    <a:gd name="connsiteY4" fmla="*/ 466725 h 614960"/>
                    <a:gd name="connsiteX5" fmla="*/ 207645 w 437421"/>
                    <a:gd name="connsiteY5" fmla="*/ 598170 h 614960"/>
                    <a:gd name="connsiteX6" fmla="*/ 255270 w 437421"/>
                    <a:gd name="connsiteY6" fmla="*/ 462915 h 614960"/>
                    <a:gd name="connsiteX7" fmla="*/ 318135 w 437421"/>
                    <a:gd name="connsiteY7" fmla="*/ 596265 h 614960"/>
                    <a:gd name="connsiteX8" fmla="*/ 354330 w 437421"/>
                    <a:gd name="connsiteY8" fmla="*/ 462915 h 614960"/>
                    <a:gd name="connsiteX9" fmla="*/ 434340 w 437421"/>
                    <a:gd name="connsiteY9" fmla="*/ 598170 h 614960"/>
                    <a:gd name="connsiteX10" fmla="*/ 236220 w 437421"/>
                    <a:gd name="connsiteY10" fmla="*/ 1905 h 614960"/>
                    <a:gd name="connsiteX0" fmla="*/ 140970 w 437421"/>
                    <a:gd name="connsiteY0" fmla="*/ 0 h 614960"/>
                    <a:gd name="connsiteX1" fmla="*/ 0 w 437421"/>
                    <a:gd name="connsiteY1" fmla="*/ 579120 h 614960"/>
                    <a:gd name="connsiteX2" fmla="*/ 72390 w 437421"/>
                    <a:gd name="connsiteY2" fmla="*/ 468630 h 614960"/>
                    <a:gd name="connsiteX3" fmla="*/ 110490 w 437421"/>
                    <a:gd name="connsiteY3" fmla="*/ 592455 h 614960"/>
                    <a:gd name="connsiteX4" fmla="*/ 154305 w 437421"/>
                    <a:gd name="connsiteY4" fmla="*/ 466725 h 614960"/>
                    <a:gd name="connsiteX5" fmla="*/ 207645 w 437421"/>
                    <a:gd name="connsiteY5" fmla="*/ 598170 h 614960"/>
                    <a:gd name="connsiteX6" fmla="*/ 255270 w 437421"/>
                    <a:gd name="connsiteY6" fmla="*/ 462915 h 614960"/>
                    <a:gd name="connsiteX7" fmla="*/ 318135 w 437421"/>
                    <a:gd name="connsiteY7" fmla="*/ 596265 h 614960"/>
                    <a:gd name="connsiteX8" fmla="*/ 354330 w 437421"/>
                    <a:gd name="connsiteY8" fmla="*/ 462915 h 614960"/>
                    <a:gd name="connsiteX9" fmla="*/ 434340 w 437421"/>
                    <a:gd name="connsiteY9" fmla="*/ 598170 h 614960"/>
                    <a:gd name="connsiteX10" fmla="*/ 236220 w 437421"/>
                    <a:gd name="connsiteY10" fmla="*/ 1905 h 614960"/>
                    <a:gd name="connsiteX0" fmla="*/ 140970 w 437421"/>
                    <a:gd name="connsiteY0" fmla="*/ 0 h 614960"/>
                    <a:gd name="connsiteX1" fmla="*/ 0 w 437421"/>
                    <a:gd name="connsiteY1" fmla="*/ 579120 h 614960"/>
                    <a:gd name="connsiteX2" fmla="*/ 72390 w 437421"/>
                    <a:gd name="connsiteY2" fmla="*/ 468630 h 614960"/>
                    <a:gd name="connsiteX3" fmla="*/ 110490 w 437421"/>
                    <a:gd name="connsiteY3" fmla="*/ 592455 h 614960"/>
                    <a:gd name="connsiteX4" fmla="*/ 154305 w 437421"/>
                    <a:gd name="connsiteY4" fmla="*/ 466725 h 614960"/>
                    <a:gd name="connsiteX5" fmla="*/ 207645 w 437421"/>
                    <a:gd name="connsiteY5" fmla="*/ 598170 h 614960"/>
                    <a:gd name="connsiteX6" fmla="*/ 255270 w 437421"/>
                    <a:gd name="connsiteY6" fmla="*/ 462915 h 614960"/>
                    <a:gd name="connsiteX7" fmla="*/ 318135 w 437421"/>
                    <a:gd name="connsiteY7" fmla="*/ 596265 h 614960"/>
                    <a:gd name="connsiteX8" fmla="*/ 354330 w 437421"/>
                    <a:gd name="connsiteY8" fmla="*/ 462915 h 614960"/>
                    <a:gd name="connsiteX9" fmla="*/ 434340 w 437421"/>
                    <a:gd name="connsiteY9" fmla="*/ 598170 h 614960"/>
                    <a:gd name="connsiteX10" fmla="*/ 236220 w 437421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752"/>
                    <a:gd name="connsiteY0" fmla="*/ 0 h 614960"/>
                    <a:gd name="connsiteX1" fmla="*/ 1331 w 438752"/>
                    <a:gd name="connsiteY1" fmla="*/ 579120 h 614960"/>
                    <a:gd name="connsiteX2" fmla="*/ 73721 w 438752"/>
                    <a:gd name="connsiteY2" fmla="*/ 468630 h 614960"/>
                    <a:gd name="connsiteX3" fmla="*/ 111821 w 438752"/>
                    <a:gd name="connsiteY3" fmla="*/ 592455 h 614960"/>
                    <a:gd name="connsiteX4" fmla="*/ 155636 w 438752"/>
                    <a:gd name="connsiteY4" fmla="*/ 466725 h 614960"/>
                    <a:gd name="connsiteX5" fmla="*/ 208976 w 438752"/>
                    <a:gd name="connsiteY5" fmla="*/ 598170 h 614960"/>
                    <a:gd name="connsiteX6" fmla="*/ 256601 w 438752"/>
                    <a:gd name="connsiteY6" fmla="*/ 462915 h 614960"/>
                    <a:gd name="connsiteX7" fmla="*/ 319466 w 438752"/>
                    <a:gd name="connsiteY7" fmla="*/ 596265 h 614960"/>
                    <a:gd name="connsiteX8" fmla="*/ 355661 w 438752"/>
                    <a:gd name="connsiteY8" fmla="*/ 462915 h 614960"/>
                    <a:gd name="connsiteX9" fmla="*/ 435671 w 438752"/>
                    <a:gd name="connsiteY9" fmla="*/ 598170 h 614960"/>
                    <a:gd name="connsiteX10" fmla="*/ 237551 w 438752"/>
                    <a:gd name="connsiteY10" fmla="*/ 1905 h 614960"/>
                    <a:gd name="connsiteX0" fmla="*/ 142301 w 438281"/>
                    <a:gd name="connsiteY0" fmla="*/ 0 h 615718"/>
                    <a:gd name="connsiteX1" fmla="*/ 1331 w 438281"/>
                    <a:gd name="connsiteY1" fmla="*/ 579120 h 615718"/>
                    <a:gd name="connsiteX2" fmla="*/ 73721 w 438281"/>
                    <a:gd name="connsiteY2" fmla="*/ 468630 h 615718"/>
                    <a:gd name="connsiteX3" fmla="*/ 111821 w 438281"/>
                    <a:gd name="connsiteY3" fmla="*/ 592455 h 615718"/>
                    <a:gd name="connsiteX4" fmla="*/ 155636 w 438281"/>
                    <a:gd name="connsiteY4" fmla="*/ 466725 h 615718"/>
                    <a:gd name="connsiteX5" fmla="*/ 208976 w 438281"/>
                    <a:gd name="connsiteY5" fmla="*/ 598170 h 615718"/>
                    <a:gd name="connsiteX6" fmla="*/ 256601 w 438281"/>
                    <a:gd name="connsiteY6" fmla="*/ 462915 h 615718"/>
                    <a:gd name="connsiteX7" fmla="*/ 319466 w 438281"/>
                    <a:gd name="connsiteY7" fmla="*/ 596265 h 615718"/>
                    <a:gd name="connsiteX8" fmla="*/ 338516 w 438281"/>
                    <a:gd name="connsiteY8" fmla="*/ 474345 h 615718"/>
                    <a:gd name="connsiteX9" fmla="*/ 435671 w 438281"/>
                    <a:gd name="connsiteY9" fmla="*/ 598170 h 615718"/>
                    <a:gd name="connsiteX10" fmla="*/ 237551 w 438281"/>
                    <a:gd name="connsiteY10" fmla="*/ 1905 h 615718"/>
                    <a:gd name="connsiteX0" fmla="*/ 147921 w 443901"/>
                    <a:gd name="connsiteY0" fmla="*/ 0 h 617377"/>
                    <a:gd name="connsiteX1" fmla="*/ 1236 w 443901"/>
                    <a:gd name="connsiteY1" fmla="*/ 600075 h 617377"/>
                    <a:gd name="connsiteX2" fmla="*/ 79341 w 443901"/>
                    <a:gd name="connsiteY2" fmla="*/ 468630 h 617377"/>
                    <a:gd name="connsiteX3" fmla="*/ 117441 w 443901"/>
                    <a:gd name="connsiteY3" fmla="*/ 592455 h 617377"/>
                    <a:gd name="connsiteX4" fmla="*/ 161256 w 443901"/>
                    <a:gd name="connsiteY4" fmla="*/ 466725 h 617377"/>
                    <a:gd name="connsiteX5" fmla="*/ 214596 w 443901"/>
                    <a:gd name="connsiteY5" fmla="*/ 598170 h 617377"/>
                    <a:gd name="connsiteX6" fmla="*/ 262221 w 443901"/>
                    <a:gd name="connsiteY6" fmla="*/ 462915 h 617377"/>
                    <a:gd name="connsiteX7" fmla="*/ 325086 w 443901"/>
                    <a:gd name="connsiteY7" fmla="*/ 596265 h 617377"/>
                    <a:gd name="connsiteX8" fmla="*/ 344136 w 443901"/>
                    <a:gd name="connsiteY8" fmla="*/ 474345 h 617377"/>
                    <a:gd name="connsiteX9" fmla="*/ 441291 w 443901"/>
                    <a:gd name="connsiteY9" fmla="*/ 598170 h 617377"/>
                    <a:gd name="connsiteX10" fmla="*/ 243171 w 443901"/>
                    <a:gd name="connsiteY10" fmla="*/ 1905 h 617377"/>
                    <a:gd name="connsiteX0" fmla="*/ 148039 w 444019"/>
                    <a:gd name="connsiteY0" fmla="*/ 0 h 627609"/>
                    <a:gd name="connsiteX1" fmla="*/ 1354 w 444019"/>
                    <a:gd name="connsiteY1" fmla="*/ 600075 h 627609"/>
                    <a:gd name="connsiteX2" fmla="*/ 77037 w 444019"/>
                    <a:gd name="connsiteY2" fmla="*/ 535220 h 627609"/>
                    <a:gd name="connsiteX3" fmla="*/ 117559 w 444019"/>
                    <a:gd name="connsiteY3" fmla="*/ 592455 h 627609"/>
                    <a:gd name="connsiteX4" fmla="*/ 161374 w 444019"/>
                    <a:gd name="connsiteY4" fmla="*/ 466725 h 627609"/>
                    <a:gd name="connsiteX5" fmla="*/ 214714 w 444019"/>
                    <a:gd name="connsiteY5" fmla="*/ 598170 h 627609"/>
                    <a:gd name="connsiteX6" fmla="*/ 262339 w 444019"/>
                    <a:gd name="connsiteY6" fmla="*/ 462915 h 627609"/>
                    <a:gd name="connsiteX7" fmla="*/ 325204 w 444019"/>
                    <a:gd name="connsiteY7" fmla="*/ 596265 h 627609"/>
                    <a:gd name="connsiteX8" fmla="*/ 344254 w 444019"/>
                    <a:gd name="connsiteY8" fmla="*/ 474345 h 627609"/>
                    <a:gd name="connsiteX9" fmla="*/ 441409 w 444019"/>
                    <a:gd name="connsiteY9" fmla="*/ 598170 h 627609"/>
                    <a:gd name="connsiteX10" fmla="*/ 243289 w 444019"/>
                    <a:gd name="connsiteY10" fmla="*/ 1905 h 627609"/>
                    <a:gd name="connsiteX0" fmla="*/ 148039 w 444019"/>
                    <a:gd name="connsiteY0" fmla="*/ 0 h 627609"/>
                    <a:gd name="connsiteX1" fmla="*/ 1354 w 444019"/>
                    <a:gd name="connsiteY1" fmla="*/ 600075 h 627609"/>
                    <a:gd name="connsiteX2" fmla="*/ 77037 w 444019"/>
                    <a:gd name="connsiteY2" fmla="*/ 535220 h 627609"/>
                    <a:gd name="connsiteX3" fmla="*/ 117559 w 444019"/>
                    <a:gd name="connsiteY3" fmla="*/ 592455 h 627609"/>
                    <a:gd name="connsiteX4" fmla="*/ 165007 w 444019"/>
                    <a:gd name="connsiteY4" fmla="*/ 530893 h 627609"/>
                    <a:gd name="connsiteX5" fmla="*/ 214714 w 444019"/>
                    <a:gd name="connsiteY5" fmla="*/ 598170 h 627609"/>
                    <a:gd name="connsiteX6" fmla="*/ 262339 w 444019"/>
                    <a:gd name="connsiteY6" fmla="*/ 462915 h 627609"/>
                    <a:gd name="connsiteX7" fmla="*/ 325204 w 444019"/>
                    <a:gd name="connsiteY7" fmla="*/ 596265 h 627609"/>
                    <a:gd name="connsiteX8" fmla="*/ 344254 w 444019"/>
                    <a:gd name="connsiteY8" fmla="*/ 474345 h 627609"/>
                    <a:gd name="connsiteX9" fmla="*/ 441409 w 444019"/>
                    <a:gd name="connsiteY9" fmla="*/ 598170 h 627609"/>
                    <a:gd name="connsiteX10" fmla="*/ 243289 w 444019"/>
                    <a:gd name="connsiteY10" fmla="*/ 1905 h 627609"/>
                    <a:gd name="connsiteX0" fmla="*/ 148039 w 444019"/>
                    <a:gd name="connsiteY0" fmla="*/ 0 h 627609"/>
                    <a:gd name="connsiteX1" fmla="*/ 1354 w 444019"/>
                    <a:gd name="connsiteY1" fmla="*/ 600075 h 627609"/>
                    <a:gd name="connsiteX2" fmla="*/ 77037 w 444019"/>
                    <a:gd name="connsiteY2" fmla="*/ 535220 h 627609"/>
                    <a:gd name="connsiteX3" fmla="*/ 117559 w 444019"/>
                    <a:gd name="connsiteY3" fmla="*/ 592455 h 627609"/>
                    <a:gd name="connsiteX4" fmla="*/ 165007 w 444019"/>
                    <a:gd name="connsiteY4" fmla="*/ 530893 h 627609"/>
                    <a:gd name="connsiteX5" fmla="*/ 214714 w 444019"/>
                    <a:gd name="connsiteY5" fmla="*/ 598170 h 627609"/>
                    <a:gd name="connsiteX6" fmla="*/ 263550 w 444019"/>
                    <a:gd name="connsiteY6" fmla="*/ 537979 h 627609"/>
                    <a:gd name="connsiteX7" fmla="*/ 325204 w 444019"/>
                    <a:gd name="connsiteY7" fmla="*/ 596265 h 627609"/>
                    <a:gd name="connsiteX8" fmla="*/ 344254 w 444019"/>
                    <a:gd name="connsiteY8" fmla="*/ 474345 h 627609"/>
                    <a:gd name="connsiteX9" fmla="*/ 441409 w 444019"/>
                    <a:gd name="connsiteY9" fmla="*/ 598170 h 627609"/>
                    <a:gd name="connsiteX10" fmla="*/ 243289 w 444019"/>
                    <a:gd name="connsiteY10" fmla="*/ 1905 h 627609"/>
                    <a:gd name="connsiteX0" fmla="*/ 148039 w 444483"/>
                    <a:gd name="connsiteY0" fmla="*/ 0 h 627609"/>
                    <a:gd name="connsiteX1" fmla="*/ 1354 w 444483"/>
                    <a:gd name="connsiteY1" fmla="*/ 600075 h 627609"/>
                    <a:gd name="connsiteX2" fmla="*/ 77037 w 444483"/>
                    <a:gd name="connsiteY2" fmla="*/ 535220 h 627609"/>
                    <a:gd name="connsiteX3" fmla="*/ 117559 w 444483"/>
                    <a:gd name="connsiteY3" fmla="*/ 592455 h 627609"/>
                    <a:gd name="connsiteX4" fmla="*/ 165007 w 444483"/>
                    <a:gd name="connsiteY4" fmla="*/ 530893 h 627609"/>
                    <a:gd name="connsiteX5" fmla="*/ 214714 w 444483"/>
                    <a:gd name="connsiteY5" fmla="*/ 598170 h 627609"/>
                    <a:gd name="connsiteX6" fmla="*/ 263550 w 444483"/>
                    <a:gd name="connsiteY6" fmla="*/ 537979 h 627609"/>
                    <a:gd name="connsiteX7" fmla="*/ 325204 w 444483"/>
                    <a:gd name="connsiteY7" fmla="*/ 596265 h 627609"/>
                    <a:gd name="connsiteX8" fmla="*/ 361204 w 444483"/>
                    <a:gd name="connsiteY8" fmla="*/ 536092 h 627609"/>
                    <a:gd name="connsiteX9" fmla="*/ 441409 w 444483"/>
                    <a:gd name="connsiteY9" fmla="*/ 598170 h 627609"/>
                    <a:gd name="connsiteX10" fmla="*/ 243289 w 444483"/>
                    <a:gd name="connsiteY10" fmla="*/ 1905 h 627609"/>
                    <a:gd name="connsiteX0" fmla="*/ 147950 w 444394"/>
                    <a:gd name="connsiteY0" fmla="*/ 0 h 623680"/>
                    <a:gd name="connsiteX1" fmla="*/ 1265 w 444394"/>
                    <a:gd name="connsiteY1" fmla="*/ 600075 h 623680"/>
                    <a:gd name="connsiteX2" fmla="*/ 76948 w 444394"/>
                    <a:gd name="connsiteY2" fmla="*/ 535220 h 623680"/>
                    <a:gd name="connsiteX3" fmla="*/ 117470 w 444394"/>
                    <a:gd name="connsiteY3" fmla="*/ 592455 h 623680"/>
                    <a:gd name="connsiteX4" fmla="*/ 164918 w 444394"/>
                    <a:gd name="connsiteY4" fmla="*/ 530893 h 623680"/>
                    <a:gd name="connsiteX5" fmla="*/ 214625 w 444394"/>
                    <a:gd name="connsiteY5" fmla="*/ 598170 h 623680"/>
                    <a:gd name="connsiteX6" fmla="*/ 263461 w 444394"/>
                    <a:gd name="connsiteY6" fmla="*/ 537979 h 623680"/>
                    <a:gd name="connsiteX7" fmla="*/ 325115 w 444394"/>
                    <a:gd name="connsiteY7" fmla="*/ 596265 h 623680"/>
                    <a:gd name="connsiteX8" fmla="*/ 361115 w 444394"/>
                    <a:gd name="connsiteY8" fmla="*/ 536092 h 623680"/>
                    <a:gd name="connsiteX9" fmla="*/ 441320 w 444394"/>
                    <a:gd name="connsiteY9" fmla="*/ 598170 h 623680"/>
                    <a:gd name="connsiteX10" fmla="*/ 243200 w 444394"/>
                    <a:gd name="connsiteY10" fmla="*/ 1905 h 623680"/>
                    <a:gd name="connsiteX0" fmla="*/ 147950 w 444394"/>
                    <a:gd name="connsiteY0" fmla="*/ 0 h 623680"/>
                    <a:gd name="connsiteX1" fmla="*/ 1265 w 444394"/>
                    <a:gd name="connsiteY1" fmla="*/ 600075 h 623680"/>
                    <a:gd name="connsiteX2" fmla="*/ 76948 w 444394"/>
                    <a:gd name="connsiteY2" fmla="*/ 535220 h 623680"/>
                    <a:gd name="connsiteX3" fmla="*/ 117470 w 444394"/>
                    <a:gd name="connsiteY3" fmla="*/ 592455 h 623680"/>
                    <a:gd name="connsiteX4" fmla="*/ 164918 w 444394"/>
                    <a:gd name="connsiteY4" fmla="*/ 530893 h 623680"/>
                    <a:gd name="connsiteX5" fmla="*/ 214625 w 444394"/>
                    <a:gd name="connsiteY5" fmla="*/ 598170 h 623680"/>
                    <a:gd name="connsiteX6" fmla="*/ 263461 w 444394"/>
                    <a:gd name="connsiteY6" fmla="*/ 537979 h 623680"/>
                    <a:gd name="connsiteX7" fmla="*/ 325115 w 444394"/>
                    <a:gd name="connsiteY7" fmla="*/ 596265 h 623680"/>
                    <a:gd name="connsiteX8" fmla="*/ 361115 w 444394"/>
                    <a:gd name="connsiteY8" fmla="*/ 536092 h 623680"/>
                    <a:gd name="connsiteX9" fmla="*/ 441320 w 444394"/>
                    <a:gd name="connsiteY9" fmla="*/ 598170 h 623680"/>
                    <a:gd name="connsiteX10" fmla="*/ 243200 w 444394"/>
                    <a:gd name="connsiteY10" fmla="*/ 1905 h 623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44394" h="623680">
                      <a:moveTo>
                        <a:pt x="147950" y="0"/>
                      </a:moveTo>
                      <a:cubicBezTo>
                        <a:pt x="121915" y="223520"/>
                        <a:pt x="13099" y="510872"/>
                        <a:pt x="1265" y="600075"/>
                      </a:cubicBezTo>
                      <a:cubicBezTo>
                        <a:pt x="-10569" y="689278"/>
                        <a:pt x="64248" y="493945"/>
                        <a:pt x="76948" y="535220"/>
                      </a:cubicBezTo>
                      <a:cubicBezTo>
                        <a:pt x="89648" y="576495"/>
                        <a:pt x="103818" y="592772"/>
                        <a:pt x="117470" y="592455"/>
                      </a:cubicBezTo>
                      <a:cubicBezTo>
                        <a:pt x="131122" y="592138"/>
                        <a:pt x="148726" y="529941"/>
                        <a:pt x="164918" y="530893"/>
                      </a:cubicBezTo>
                      <a:cubicBezTo>
                        <a:pt x="181110" y="531845"/>
                        <a:pt x="198201" y="596989"/>
                        <a:pt x="214625" y="598170"/>
                      </a:cubicBezTo>
                      <a:cubicBezTo>
                        <a:pt x="231049" y="599351"/>
                        <a:pt x="245046" y="538297"/>
                        <a:pt x="263461" y="537979"/>
                      </a:cubicBezTo>
                      <a:cubicBezTo>
                        <a:pt x="281876" y="537662"/>
                        <a:pt x="308839" y="596580"/>
                        <a:pt x="325115" y="596265"/>
                      </a:cubicBezTo>
                      <a:cubicBezTo>
                        <a:pt x="341391" y="595951"/>
                        <a:pt x="341748" y="535775"/>
                        <a:pt x="361115" y="536092"/>
                      </a:cubicBezTo>
                      <a:cubicBezTo>
                        <a:pt x="380482" y="536409"/>
                        <a:pt x="461005" y="675005"/>
                        <a:pt x="441320" y="598170"/>
                      </a:cubicBezTo>
                      <a:cubicBezTo>
                        <a:pt x="421635" y="521335"/>
                        <a:pt x="282570" y="240665"/>
                        <a:pt x="243200" y="1905"/>
                      </a:cubicBezTo>
                    </a:path>
                  </a:pathLst>
                </a:custGeom>
                <a:noFill/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13">
                    <a:latin typeface="+mn-ea"/>
                  </a:endParaRPr>
                </a:p>
              </p:txBody>
            </p:sp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id="{2A0CF354-13B4-9CC8-8C8B-7E5F6B540CFF}"/>
                    </a:ext>
                  </a:extLst>
                </p:cNvPr>
                <p:cNvGrpSpPr/>
                <p:nvPr/>
              </p:nvGrpSpPr>
              <p:grpSpPr>
                <a:xfrm>
                  <a:off x="4147185" y="2921767"/>
                  <a:ext cx="287655" cy="149608"/>
                  <a:chOff x="4156710" y="2921767"/>
                  <a:chExt cx="287655" cy="149608"/>
                </a:xfrm>
              </p:grpSpPr>
              <p:sp>
                <p:nvSpPr>
                  <p:cNvPr id="25" name="모서리가 둥근 직사각형 65">
                    <a:extLst>
                      <a:ext uri="{FF2B5EF4-FFF2-40B4-BE49-F238E27FC236}">
                        <a16:creationId xmlns:a16="http://schemas.microsoft.com/office/drawing/2014/main" id="{41D68F86-4737-F4C8-AF74-256BEA1C3F0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156710" y="2996950"/>
                    <a:ext cx="287655" cy="74425"/>
                  </a:xfrm>
                  <a:prstGeom prst="roundRect">
                    <a:avLst>
                      <a:gd name="adj" fmla="val 50000"/>
                    </a:avLst>
                  </a:prstGeom>
                  <a:noFill/>
                  <a:ln w="9525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  <p:sp>
                <p:nvSpPr>
                  <p:cNvPr id="26" name="모서리가 둥근 직사각형 66">
                    <a:extLst>
                      <a:ext uri="{FF2B5EF4-FFF2-40B4-BE49-F238E27FC236}">
                        <a16:creationId xmlns:a16="http://schemas.microsoft.com/office/drawing/2014/main" id="{5EB40289-21AC-C552-6D7B-A4808F07734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215765" y="2921767"/>
                    <a:ext cx="169544" cy="74425"/>
                  </a:xfrm>
                  <a:prstGeom prst="roundRect">
                    <a:avLst>
                      <a:gd name="adj" fmla="val 50000"/>
                    </a:avLst>
                  </a:prstGeom>
                  <a:noFill/>
                  <a:ln w="9525"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1013">
                      <a:latin typeface="+mn-ea"/>
                    </a:endParaRPr>
                  </a:p>
                </p:txBody>
              </p:sp>
            </p:grpSp>
          </p:grpSp>
          <p:sp>
            <p:nvSpPr>
              <p:cNvPr id="19" name="타원 2">
                <a:extLst>
                  <a:ext uri="{FF2B5EF4-FFF2-40B4-BE49-F238E27FC236}">
                    <a16:creationId xmlns:a16="http://schemas.microsoft.com/office/drawing/2014/main" id="{E7EBD0BB-2477-1BA2-A7DA-A72B4AB33D8C}"/>
                  </a:ext>
                </a:extLst>
              </p:cNvPr>
              <p:cNvSpPr/>
              <p:nvPr/>
            </p:nvSpPr>
            <p:spPr>
              <a:xfrm rot="13075346" flipH="1">
                <a:off x="5239281" y="5310022"/>
                <a:ext cx="170969" cy="530697"/>
              </a:xfrm>
              <a:custGeom>
                <a:avLst/>
                <a:gdLst>
                  <a:gd name="connsiteX0" fmla="*/ 0 w 2257425"/>
                  <a:gd name="connsiteY0" fmla="*/ 1128713 h 2257425"/>
                  <a:gd name="connsiteX1" fmla="*/ 1128713 w 2257425"/>
                  <a:gd name="connsiteY1" fmla="*/ 0 h 2257425"/>
                  <a:gd name="connsiteX2" fmla="*/ 2257426 w 2257425"/>
                  <a:gd name="connsiteY2" fmla="*/ 1128713 h 2257425"/>
                  <a:gd name="connsiteX3" fmla="*/ 1128713 w 2257425"/>
                  <a:gd name="connsiteY3" fmla="*/ 2257426 h 2257425"/>
                  <a:gd name="connsiteX4" fmla="*/ 0 w 2257425"/>
                  <a:gd name="connsiteY4" fmla="*/ 1128713 h 2257425"/>
                  <a:gd name="connsiteX0" fmla="*/ 0 w 1128713"/>
                  <a:gd name="connsiteY0" fmla="*/ 2288801 h 2320176"/>
                  <a:gd name="connsiteX1" fmla="*/ 0 w 1128713"/>
                  <a:gd name="connsiteY1" fmla="*/ 31375 h 2320176"/>
                  <a:gd name="connsiteX2" fmla="*/ 1128713 w 1128713"/>
                  <a:gd name="connsiteY2" fmla="*/ 1160088 h 2320176"/>
                  <a:gd name="connsiteX3" fmla="*/ 0 w 1128713"/>
                  <a:gd name="connsiteY3" fmla="*/ 2288801 h 2320176"/>
                  <a:gd name="connsiteX0" fmla="*/ 0 w 500063"/>
                  <a:gd name="connsiteY0" fmla="*/ 2293695 h 2320743"/>
                  <a:gd name="connsiteX1" fmla="*/ 0 w 500063"/>
                  <a:gd name="connsiteY1" fmla="*/ 36269 h 2320743"/>
                  <a:gd name="connsiteX2" fmla="*/ 500063 w 500063"/>
                  <a:gd name="connsiteY2" fmla="*/ 1107832 h 2320743"/>
                  <a:gd name="connsiteX3" fmla="*/ 0 w 500063"/>
                  <a:gd name="connsiteY3" fmla="*/ 2293695 h 2320743"/>
                  <a:gd name="connsiteX0" fmla="*/ 0 w 423863"/>
                  <a:gd name="connsiteY0" fmla="*/ 2429541 h 2432075"/>
                  <a:gd name="connsiteX1" fmla="*/ 0 w 423863"/>
                  <a:gd name="connsiteY1" fmla="*/ 172115 h 2432075"/>
                  <a:gd name="connsiteX2" fmla="*/ 423863 w 423863"/>
                  <a:gd name="connsiteY2" fmla="*/ 576928 h 2432075"/>
                  <a:gd name="connsiteX3" fmla="*/ 0 w 423863"/>
                  <a:gd name="connsiteY3" fmla="*/ 2429541 h 2432075"/>
                  <a:gd name="connsiteX0" fmla="*/ 219997 w 428267"/>
                  <a:gd name="connsiteY0" fmla="*/ 2408631 h 2411203"/>
                  <a:gd name="connsiteX1" fmla="*/ 4404 w 428267"/>
                  <a:gd name="connsiteY1" fmla="*/ 170681 h 2411203"/>
                  <a:gd name="connsiteX2" fmla="*/ 428267 w 428267"/>
                  <a:gd name="connsiteY2" fmla="*/ 575494 h 2411203"/>
                  <a:gd name="connsiteX3" fmla="*/ 219997 w 428267"/>
                  <a:gd name="connsiteY3" fmla="*/ 2408631 h 2411203"/>
                  <a:gd name="connsiteX0" fmla="*/ 221515 w 465718"/>
                  <a:gd name="connsiteY0" fmla="*/ 2505349 h 2505858"/>
                  <a:gd name="connsiteX1" fmla="*/ 5922 w 465718"/>
                  <a:gd name="connsiteY1" fmla="*/ 267399 h 2505858"/>
                  <a:gd name="connsiteX2" fmla="*/ 465717 w 465718"/>
                  <a:gd name="connsiteY2" fmla="*/ 457975 h 2505858"/>
                  <a:gd name="connsiteX3" fmla="*/ 221515 w 465718"/>
                  <a:gd name="connsiteY3" fmla="*/ 2505349 h 2505858"/>
                  <a:gd name="connsiteX0" fmla="*/ 324747 w 461153"/>
                  <a:gd name="connsiteY0" fmla="*/ 2505348 h 2505858"/>
                  <a:gd name="connsiteX1" fmla="*/ 1357 w 461153"/>
                  <a:gd name="connsiteY1" fmla="*/ 267399 h 2505858"/>
                  <a:gd name="connsiteX2" fmla="*/ 461152 w 461153"/>
                  <a:gd name="connsiteY2" fmla="*/ 457975 h 2505858"/>
                  <a:gd name="connsiteX3" fmla="*/ 324747 w 461153"/>
                  <a:gd name="connsiteY3" fmla="*/ 2505348 h 250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3" h="2505858">
                    <a:moveTo>
                      <a:pt x="324747" y="2505348"/>
                    </a:moveTo>
                    <a:cubicBezTo>
                      <a:pt x="248115" y="2473585"/>
                      <a:pt x="-21377" y="608628"/>
                      <a:pt x="1357" y="267399"/>
                    </a:cubicBezTo>
                    <a:cubicBezTo>
                      <a:pt x="24091" y="-73830"/>
                      <a:pt x="461152" y="-165396"/>
                      <a:pt x="461152" y="457975"/>
                    </a:cubicBezTo>
                    <a:cubicBezTo>
                      <a:pt x="461152" y="1081346"/>
                      <a:pt x="401379" y="2537111"/>
                      <a:pt x="324747" y="2505348"/>
                    </a:cubicBezTo>
                    <a:close/>
                  </a:path>
                </a:pathLst>
              </a:custGeom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  <p:sp>
            <p:nvSpPr>
              <p:cNvPr id="20" name="타원 2">
                <a:extLst>
                  <a:ext uri="{FF2B5EF4-FFF2-40B4-BE49-F238E27FC236}">
                    <a16:creationId xmlns:a16="http://schemas.microsoft.com/office/drawing/2014/main" id="{ABC594F5-64A4-7E60-C23B-280F56B02D9F}"/>
                  </a:ext>
                </a:extLst>
              </p:cNvPr>
              <p:cNvSpPr/>
              <p:nvPr/>
            </p:nvSpPr>
            <p:spPr>
              <a:xfrm rot="10426746" flipH="1">
                <a:off x="6039352" y="5713054"/>
                <a:ext cx="141546" cy="439366"/>
              </a:xfrm>
              <a:custGeom>
                <a:avLst/>
                <a:gdLst>
                  <a:gd name="connsiteX0" fmla="*/ 0 w 2257425"/>
                  <a:gd name="connsiteY0" fmla="*/ 1128713 h 2257425"/>
                  <a:gd name="connsiteX1" fmla="*/ 1128713 w 2257425"/>
                  <a:gd name="connsiteY1" fmla="*/ 0 h 2257425"/>
                  <a:gd name="connsiteX2" fmla="*/ 2257426 w 2257425"/>
                  <a:gd name="connsiteY2" fmla="*/ 1128713 h 2257425"/>
                  <a:gd name="connsiteX3" fmla="*/ 1128713 w 2257425"/>
                  <a:gd name="connsiteY3" fmla="*/ 2257426 h 2257425"/>
                  <a:gd name="connsiteX4" fmla="*/ 0 w 2257425"/>
                  <a:gd name="connsiteY4" fmla="*/ 1128713 h 2257425"/>
                  <a:gd name="connsiteX0" fmla="*/ 0 w 1128713"/>
                  <a:gd name="connsiteY0" fmla="*/ 2288801 h 2320176"/>
                  <a:gd name="connsiteX1" fmla="*/ 0 w 1128713"/>
                  <a:gd name="connsiteY1" fmla="*/ 31375 h 2320176"/>
                  <a:gd name="connsiteX2" fmla="*/ 1128713 w 1128713"/>
                  <a:gd name="connsiteY2" fmla="*/ 1160088 h 2320176"/>
                  <a:gd name="connsiteX3" fmla="*/ 0 w 1128713"/>
                  <a:gd name="connsiteY3" fmla="*/ 2288801 h 2320176"/>
                  <a:gd name="connsiteX0" fmla="*/ 0 w 500063"/>
                  <a:gd name="connsiteY0" fmla="*/ 2293695 h 2320743"/>
                  <a:gd name="connsiteX1" fmla="*/ 0 w 500063"/>
                  <a:gd name="connsiteY1" fmla="*/ 36269 h 2320743"/>
                  <a:gd name="connsiteX2" fmla="*/ 500063 w 500063"/>
                  <a:gd name="connsiteY2" fmla="*/ 1107832 h 2320743"/>
                  <a:gd name="connsiteX3" fmla="*/ 0 w 500063"/>
                  <a:gd name="connsiteY3" fmla="*/ 2293695 h 2320743"/>
                  <a:gd name="connsiteX0" fmla="*/ 0 w 423863"/>
                  <a:gd name="connsiteY0" fmla="*/ 2429541 h 2432075"/>
                  <a:gd name="connsiteX1" fmla="*/ 0 w 423863"/>
                  <a:gd name="connsiteY1" fmla="*/ 172115 h 2432075"/>
                  <a:gd name="connsiteX2" fmla="*/ 423863 w 423863"/>
                  <a:gd name="connsiteY2" fmla="*/ 576928 h 2432075"/>
                  <a:gd name="connsiteX3" fmla="*/ 0 w 423863"/>
                  <a:gd name="connsiteY3" fmla="*/ 2429541 h 2432075"/>
                  <a:gd name="connsiteX0" fmla="*/ 219997 w 428267"/>
                  <a:gd name="connsiteY0" fmla="*/ 2408631 h 2411203"/>
                  <a:gd name="connsiteX1" fmla="*/ 4404 w 428267"/>
                  <a:gd name="connsiteY1" fmla="*/ 170681 h 2411203"/>
                  <a:gd name="connsiteX2" fmla="*/ 428267 w 428267"/>
                  <a:gd name="connsiteY2" fmla="*/ 575494 h 2411203"/>
                  <a:gd name="connsiteX3" fmla="*/ 219997 w 428267"/>
                  <a:gd name="connsiteY3" fmla="*/ 2408631 h 2411203"/>
                  <a:gd name="connsiteX0" fmla="*/ 221515 w 465718"/>
                  <a:gd name="connsiteY0" fmla="*/ 2505349 h 2505858"/>
                  <a:gd name="connsiteX1" fmla="*/ 5922 w 465718"/>
                  <a:gd name="connsiteY1" fmla="*/ 267399 h 2505858"/>
                  <a:gd name="connsiteX2" fmla="*/ 465717 w 465718"/>
                  <a:gd name="connsiteY2" fmla="*/ 457975 h 2505858"/>
                  <a:gd name="connsiteX3" fmla="*/ 221515 w 465718"/>
                  <a:gd name="connsiteY3" fmla="*/ 2505349 h 2505858"/>
                  <a:gd name="connsiteX0" fmla="*/ 324747 w 461153"/>
                  <a:gd name="connsiteY0" fmla="*/ 2505348 h 2505858"/>
                  <a:gd name="connsiteX1" fmla="*/ 1357 w 461153"/>
                  <a:gd name="connsiteY1" fmla="*/ 267399 h 2505858"/>
                  <a:gd name="connsiteX2" fmla="*/ 461152 w 461153"/>
                  <a:gd name="connsiteY2" fmla="*/ 457975 h 2505858"/>
                  <a:gd name="connsiteX3" fmla="*/ 324747 w 461153"/>
                  <a:gd name="connsiteY3" fmla="*/ 2505348 h 250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3" h="2505858">
                    <a:moveTo>
                      <a:pt x="324747" y="2505348"/>
                    </a:moveTo>
                    <a:cubicBezTo>
                      <a:pt x="248115" y="2473585"/>
                      <a:pt x="-21377" y="608628"/>
                      <a:pt x="1357" y="267399"/>
                    </a:cubicBezTo>
                    <a:cubicBezTo>
                      <a:pt x="24091" y="-73830"/>
                      <a:pt x="461152" y="-165396"/>
                      <a:pt x="461152" y="457975"/>
                    </a:cubicBezTo>
                    <a:cubicBezTo>
                      <a:pt x="461152" y="1081346"/>
                      <a:pt x="401379" y="2537111"/>
                      <a:pt x="324747" y="2505348"/>
                    </a:cubicBezTo>
                    <a:close/>
                  </a:path>
                </a:pathLst>
              </a:custGeom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  <p:sp>
            <p:nvSpPr>
              <p:cNvPr id="21" name="타원 2">
                <a:extLst>
                  <a:ext uri="{FF2B5EF4-FFF2-40B4-BE49-F238E27FC236}">
                    <a16:creationId xmlns:a16="http://schemas.microsoft.com/office/drawing/2014/main" id="{6864F209-26F7-02EF-5239-66F503B344F6}"/>
                  </a:ext>
                </a:extLst>
              </p:cNvPr>
              <p:cNvSpPr/>
              <p:nvPr/>
            </p:nvSpPr>
            <p:spPr>
              <a:xfrm rot="8524654">
                <a:off x="6907576" y="5388437"/>
                <a:ext cx="150626" cy="467551"/>
              </a:xfrm>
              <a:custGeom>
                <a:avLst/>
                <a:gdLst>
                  <a:gd name="connsiteX0" fmla="*/ 0 w 2257425"/>
                  <a:gd name="connsiteY0" fmla="*/ 1128713 h 2257425"/>
                  <a:gd name="connsiteX1" fmla="*/ 1128713 w 2257425"/>
                  <a:gd name="connsiteY1" fmla="*/ 0 h 2257425"/>
                  <a:gd name="connsiteX2" fmla="*/ 2257426 w 2257425"/>
                  <a:gd name="connsiteY2" fmla="*/ 1128713 h 2257425"/>
                  <a:gd name="connsiteX3" fmla="*/ 1128713 w 2257425"/>
                  <a:gd name="connsiteY3" fmla="*/ 2257426 h 2257425"/>
                  <a:gd name="connsiteX4" fmla="*/ 0 w 2257425"/>
                  <a:gd name="connsiteY4" fmla="*/ 1128713 h 2257425"/>
                  <a:gd name="connsiteX0" fmla="*/ 0 w 1128713"/>
                  <a:gd name="connsiteY0" fmla="*/ 2288801 h 2320176"/>
                  <a:gd name="connsiteX1" fmla="*/ 0 w 1128713"/>
                  <a:gd name="connsiteY1" fmla="*/ 31375 h 2320176"/>
                  <a:gd name="connsiteX2" fmla="*/ 1128713 w 1128713"/>
                  <a:gd name="connsiteY2" fmla="*/ 1160088 h 2320176"/>
                  <a:gd name="connsiteX3" fmla="*/ 0 w 1128713"/>
                  <a:gd name="connsiteY3" fmla="*/ 2288801 h 2320176"/>
                  <a:gd name="connsiteX0" fmla="*/ 0 w 500063"/>
                  <a:gd name="connsiteY0" fmla="*/ 2293695 h 2320743"/>
                  <a:gd name="connsiteX1" fmla="*/ 0 w 500063"/>
                  <a:gd name="connsiteY1" fmla="*/ 36269 h 2320743"/>
                  <a:gd name="connsiteX2" fmla="*/ 500063 w 500063"/>
                  <a:gd name="connsiteY2" fmla="*/ 1107832 h 2320743"/>
                  <a:gd name="connsiteX3" fmla="*/ 0 w 500063"/>
                  <a:gd name="connsiteY3" fmla="*/ 2293695 h 2320743"/>
                  <a:gd name="connsiteX0" fmla="*/ 0 w 423863"/>
                  <a:gd name="connsiteY0" fmla="*/ 2429541 h 2432075"/>
                  <a:gd name="connsiteX1" fmla="*/ 0 w 423863"/>
                  <a:gd name="connsiteY1" fmla="*/ 172115 h 2432075"/>
                  <a:gd name="connsiteX2" fmla="*/ 423863 w 423863"/>
                  <a:gd name="connsiteY2" fmla="*/ 576928 h 2432075"/>
                  <a:gd name="connsiteX3" fmla="*/ 0 w 423863"/>
                  <a:gd name="connsiteY3" fmla="*/ 2429541 h 2432075"/>
                  <a:gd name="connsiteX0" fmla="*/ 219997 w 428267"/>
                  <a:gd name="connsiteY0" fmla="*/ 2408631 h 2411203"/>
                  <a:gd name="connsiteX1" fmla="*/ 4404 w 428267"/>
                  <a:gd name="connsiteY1" fmla="*/ 170681 h 2411203"/>
                  <a:gd name="connsiteX2" fmla="*/ 428267 w 428267"/>
                  <a:gd name="connsiteY2" fmla="*/ 575494 h 2411203"/>
                  <a:gd name="connsiteX3" fmla="*/ 219997 w 428267"/>
                  <a:gd name="connsiteY3" fmla="*/ 2408631 h 2411203"/>
                  <a:gd name="connsiteX0" fmla="*/ 221515 w 465718"/>
                  <a:gd name="connsiteY0" fmla="*/ 2505349 h 2505858"/>
                  <a:gd name="connsiteX1" fmla="*/ 5922 w 465718"/>
                  <a:gd name="connsiteY1" fmla="*/ 267399 h 2505858"/>
                  <a:gd name="connsiteX2" fmla="*/ 465717 w 465718"/>
                  <a:gd name="connsiteY2" fmla="*/ 457975 h 2505858"/>
                  <a:gd name="connsiteX3" fmla="*/ 221515 w 465718"/>
                  <a:gd name="connsiteY3" fmla="*/ 2505349 h 2505858"/>
                  <a:gd name="connsiteX0" fmla="*/ 324747 w 461153"/>
                  <a:gd name="connsiteY0" fmla="*/ 2505348 h 2505858"/>
                  <a:gd name="connsiteX1" fmla="*/ 1357 w 461153"/>
                  <a:gd name="connsiteY1" fmla="*/ 267399 h 2505858"/>
                  <a:gd name="connsiteX2" fmla="*/ 461152 w 461153"/>
                  <a:gd name="connsiteY2" fmla="*/ 457975 h 2505858"/>
                  <a:gd name="connsiteX3" fmla="*/ 324747 w 461153"/>
                  <a:gd name="connsiteY3" fmla="*/ 2505348 h 2505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153" h="2505858">
                    <a:moveTo>
                      <a:pt x="324747" y="2505348"/>
                    </a:moveTo>
                    <a:cubicBezTo>
                      <a:pt x="248115" y="2473585"/>
                      <a:pt x="-21377" y="608628"/>
                      <a:pt x="1357" y="267399"/>
                    </a:cubicBezTo>
                    <a:cubicBezTo>
                      <a:pt x="24091" y="-73830"/>
                      <a:pt x="461152" y="-165396"/>
                      <a:pt x="461152" y="457975"/>
                    </a:cubicBezTo>
                    <a:cubicBezTo>
                      <a:pt x="461152" y="1081346"/>
                      <a:pt x="401379" y="2537111"/>
                      <a:pt x="324747" y="2505348"/>
                    </a:cubicBezTo>
                    <a:close/>
                  </a:path>
                </a:pathLst>
              </a:custGeom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+mn-ea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583596-BD4C-BA50-1F7D-83DB9C0B31EC}"/>
                </a:ext>
              </a:extLst>
            </p:cNvPr>
            <p:cNvSpPr txBox="1"/>
            <p:nvPr/>
          </p:nvSpPr>
          <p:spPr>
            <a:xfrm>
              <a:off x="3794248" y="2257600"/>
              <a:ext cx="2128816" cy="2602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b="1" spc="-23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+mn-ea"/>
                </a:rPr>
                <a:t>연구 배경</a:t>
              </a:r>
              <a:endParaRPr lang="ko-KR" altLang="en-US" sz="16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807C9E5-5782-AD30-4295-0CD472C15BDB}"/>
                </a:ext>
              </a:extLst>
            </p:cNvPr>
            <p:cNvSpPr/>
            <p:nvPr/>
          </p:nvSpPr>
          <p:spPr>
            <a:xfrm>
              <a:off x="3880804" y="2534599"/>
              <a:ext cx="3773476" cy="895504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96438" indent="-96438" algn="l" defTabSz="514348">
                <a:lnSpc>
                  <a:spcPct val="120000"/>
                </a:lnSpc>
                <a:spcBef>
                  <a:spcPts val="338"/>
                </a:spcBef>
                <a:buFont typeface="Arial" pitchFamily="34" charset="0"/>
                <a:buChar char="•"/>
              </a:pP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아스팔트 포장도로의 포트홀은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매년 </a:t>
              </a:r>
              <a:r>
                <a:rPr lang="en-US" altLang="ko-KR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3,000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건 이상 발생</a:t>
              </a:r>
              <a:r>
                <a:rPr lang="en-US" altLang="ko-KR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, </a:t>
              </a: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인명과 재산 피해 유발</a:t>
              </a:r>
              <a:endParaRPr lang="en-US" altLang="ko-KR" sz="11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  <a:p>
              <a:pPr marL="96438" indent="-96438" algn="l" defTabSz="514348">
                <a:lnSpc>
                  <a:spcPct val="120000"/>
                </a:lnSpc>
                <a:spcBef>
                  <a:spcPts val="338"/>
                </a:spcBef>
                <a:buFont typeface="Arial" pitchFamily="34" charset="0"/>
                <a:buChar char="•"/>
              </a:pP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도로 유지보수의 필수 과제로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정확한 포트홀 탐지 기술</a:t>
              </a: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의 필요성 증가</a:t>
              </a:r>
              <a:endParaRPr lang="en-US" altLang="ko-KR" sz="11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  <a:p>
              <a:pPr marL="96438" indent="-96438" algn="l" defTabSz="514348">
                <a:lnSpc>
                  <a:spcPct val="120000"/>
                </a:lnSpc>
                <a:spcBef>
                  <a:spcPts val="338"/>
                </a:spcBef>
                <a:buFont typeface="Arial" pitchFamily="34" charset="0"/>
                <a:buChar char="•"/>
              </a:pP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기존 탐지는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수작업 및 형태학적 필터 기반</a:t>
              </a:r>
              <a:r>
                <a:rPr lang="en-US" altLang="ko-KR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,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시간 소요가 크고 효율성 낮음</a:t>
              </a:r>
              <a:endParaRPr lang="en-US" altLang="ko-KR" sz="1100" b="1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B3EF913-D0C7-76CB-1A95-8BF0A4214253}"/>
                </a:ext>
              </a:extLst>
            </p:cNvPr>
            <p:cNvSpPr txBox="1"/>
            <p:nvPr/>
          </p:nvSpPr>
          <p:spPr>
            <a:xfrm>
              <a:off x="3826503" y="3571045"/>
              <a:ext cx="2064233" cy="2602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b="1" spc="-23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+mn-ea"/>
                </a:rPr>
                <a:t>필요성</a:t>
              </a:r>
              <a:endParaRPr lang="ko-KR" altLang="en-US" sz="16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E2B2AA4-3825-8696-576E-80A3A890A996}"/>
                </a:ext>
              </a:extLst>
            </p:cNvPr>
            <p:cNvSpPr/>
            <p:nvPr/>
          </p:nvSpPr>
          <p:spPr>
            <a:xfrm>
              <a:off x="3880804" y="3851918"/>
              <a:ext cx="3773476" cy="745267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96438" indent="-96438" algn="l" defTabSz="514348">
                <a:lnSpc>
                  <a:spcPct val="120000"/>
                </a:lnSpc>
                <a:spcBef>
                  <a:spcPts val="338"/>
                </a:spcBef>
                <a:buFont typeface="Arial" pitchFamily="34" charset="0"/>
                <a:buChar char="•"/>
              </a:pP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최근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딥러닝 기반 탐지 기술</a:t>
              </a: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이 도입되고 있으나</a:t>
              </a:r>
              <a:r>
                <a:rPr lang="en-US" altLang="ko-KR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, </a:t>
              </a: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포트홀은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모양 다양성</a:t>
              </a:r>
              <a:r>
                <a:rPr lang="en-US" altLang="ko-KR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,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그림자</a:t>
              </a:r>
              <a:r>
                <a:rPr lang="en-US" altLang="ko-KR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,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크랙</a:t>
              </a:r>
              <a:r>
                <a:rPr lang="en-US" altLang="ko-KR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,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물 고임 </a:t>
              </a: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등으로 인해 탐지 난이도 높음</a:t>
              </a:r>
              <a:endParaRPr lang="en-US" altLang="ko-KR" sz="11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  <a:p>
              <a:pPr marL="96438" indent="-96438" algn="l" defTabSz="514348">
                <a:lnSpc>
                  <a:spcPct val="120000"/>
                </a:lnSpc>
                <a:spcBef>
                  <a:spcPts val="338"/>
                </a:spcBef>
                <a:buFont typeface="Arial" pitchFamily="34" charset="0"/>
                <a:buChar char="•"/>
              </a:pP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딥러닝의 성능을 극대화하려면</a:t>
              </a:r>
              <a:r>
                <a:rPr lang="en-US" altLang="ko-KR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,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데이터 전처리 과정의 개선</a:t>
              </a: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이 필수</a:t>
              </a:r>
              <a:endParaRPr lang="en-US" altLang="ko-KR" sz="11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  <a:p>
              <a:pPr marL="96438" indent="-96438" algn="l" defTabSz="514348">
                <a:lnSpc>
                  <a:spcPct val="120000"/>
                </a:lnSpc>
                <a:spcBef>
                  <a:spcPts val="338"/>
                </a:spcBef>
                <a:buFont typeface="Arial" pitchFamily="34" charset="0"/>
                <a:buChar char="•"/>
              </a:pP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포트홀의 </a:t>
              </a:r>
              <a:r>
                <a:rPr lang="ko-KR" altLang="en-US" sz="1100" b="1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형태와 질감</a:t>
              </a:r>
              <a:r>
                <a:rPr lang="ko-KR" altLang="en-US" sz="1100" spc="-1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Arial" panose="020B0604020202020204" pitchFamily="34" charset="0"/>
                </a:rPr>
                <a:t>을 동시에 강조할 수 있는 전처리 기법 필요</a:t>
              </a:r>
              <a:endParaRPr lang="en-US" altLang="ko-KR" sz="1100" spc="-1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D7E0241E-3B91-7B4D-6E2F-C882371195FD}"/>
                </a:ext>
              </a:extLst>
            </p:cNvPr>
            <p:cNvSpPr/>
            <p:nvPr/>
          </p:nvSpPr>
          <p:spPr>
            <a:xfrm>
              <a:off x="3794249" y="2529072"/>
              <a:ext cx="0" cy="900000"/>
            </a:xfrm>
            <a:custGeom>
              <a:avLst/>
              <a:gdLst>
                <a:gd name="connsiteX0" fmla="*/ 0 w 0"/>
                <a:gd name="connsiteY0" fmla="*/ 0 h 1314450"/>
                <a:gd name="connsiteX1" fmla="*/ 0 w 0"/>
                <a:gd name="connsiteY1" fmla="*/ 1314450 h 1314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314450">
                  <a:moveTo>
                    <a:pt x="0" y="0"/>
                  </a:moveTo>
                  <a:lnTo>
                    <a:pt x="0" y="1314450"/>
                  </a:lnTo>
                </a:path>
              </a:pathLst>
            </a:custGeom>
            <a:noFill/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+mn-ea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8DDA5F48-D7EC-2B98-7DBF-A283DAB39CA4}"/>
                </a:ext>
              </a:extLst>
            </p:cNvPr>
            <p:cNvSpPr/>
            <p:nvPr/>
          </p:nvSpPr>
          <p:spPr>
            <a:xfrm>
              <a:off x="3794248" y="3849335"/>
              <a:ext cx="0" cy="900000"/>
            </a:xfrm>
            <a:custGeom>
              <a:avLst/>
              <a:gdLst>
                <a:gd name="connsiteX0" fmla="*/ 0 w 0"/>
                <a:gd name="connsiteY0" fmla="*/ 0 h 1314450"/>
                <a:gd name="connsiteX1" fmla="*/ 0 w 0"/>
                <a:gd name="connsiteY1" fmla="*/ 1314450 h 1314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314450">
                  <a:moveTo>
                    <a:pt x="0" y="0"/>
                  </a:moveTo>
                  <a:lnTo>
                    <a:pt x="0" y="1314450"/>
                  </a:lnTo>
                </a:path>
              </a:pathLst>
            </a:custGeom>
            <a:noFill/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821536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DEE312-6867-A0C4-CBC9-8C7079778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3">
            <a:extLst>
              <a:ext uri="{FF2B5EF4-FFF2-40B4-BE49-F238E27FC236}">
                <a16:creationId xmlns:a16="http://schemas.microsoft.com/office/drawing/2014/main" id="{674A057B-0123-D055-7F89-ADA52DA14F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6012260" cy="328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포트홀 탐지의 성능 향상을 위한 전처리 기법의 필요성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8" name="제목 1">
            <a:extLst>
              <a:ext uri="{FF2B5EF4-FFF2-40B4-BE49-F238E27FC236}">
                <a16:creationId xmlns:a16="http://schemas.microsoft.com/office/drawing/2014/main" id="{B8097B79-D651-5C6C-861D-9B2553092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400" y="64800"/>
            <a:ext cx="8042031" cy="641350"/>
          </a:xfrm>
        </p:spPr>
        <p:txBody>
          <a:bodyPr/>
          <a:lstStyle/>
          <a:p>
            <a:r>
              <a:rPr lang="ko-KR" altLang="en-US" dirty="0"/>
              <a:t>서론 </a:t>
            </a:r>
            <a:r>
              <a:rPr lang="en-US" altLang="ko-KR" dirty="0"/>
              <a:t>(Introduction)</a:t>
            </a:r>
            <a:endParaRPr lang="ko-KR" altLang="en-US" dirty="0"/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520CE779-3B94-3E0B-73D5-2093D631B41F}"/>
              </a:ext>
            </a:extLst>
          </p:cNvPr>
          <p:cNvGrpSpPr/>
          <p:nvPr/>
        </p:nvGrpSpPr>
        <p:grpSpPr>
          <a:xfrm>
            <a:off x="415041" y="2018683"/>
            <a:ext cx="8609820" cy="3540643"/>
            <a:chOff x="936268" y="1918032"/>
            <a:chExt cx="10152553" cy="4175065"/>
          </a:xfrm>
        </p:grpSpPr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84FF0B38-42F1-1648-4625-29BE671AE81D}"/>
                </a:ext>
              </a:extLst>
            </p:cNvPr>
            <p:cNvSpPr/>
            <p:nvPr/>
          </p:nvSpPr>
          <p:spPr>
            <a:xfrm>
              <a:off x="1565367" y="3173232"/>
              <a:ext cx="1641582" cy="164158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1477" b="1" spc="-62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포트홀 인식 어려움</a:t>
              </a:r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9168C9DB-DED0-CA1B-4C2D-63AAE0636582}"/>
                </a:ext>
              </a:extLst>
            </p:cNvPr>
            <p:cNvSpPr/>
            <p:nvPr/>
          </p:nvSpPr>
          <p:spPr>
            <a:xfrm>
              <a:off x="3960618" y="3173232"/>
              <a:ext cx="1641582" cy="164158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1477" b="1" spc="-62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오탐지 가능성 높음</a:t>
              </a:r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434C478F-9813-5E6E-9F5A-9409459A1212}"/>
                </a:ext>
              </a:extLst>
            </p:cNvPr>
            <p:cNvSpPr/>
            <p:nvPr/>
          </p:nvSpPr>
          <p:spPr>
            <a:xfrm>
              <a:off x="6366519" y="3173232"/>
              <a:ext cx="1641582" cy="164158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1477" b="1" spc="-62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새로운 전처리 기법 제시</a:t>
              </a:r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B6B1F11B-1EE0-5F58-A8D7-FE4BE29B1D3D}"/>
                </a:ext>
              </a:extLst>
            </p:cNvPr>
            <p:cNvSpPr/>
            <p:nvPr/>
          </p:nvSpPr>
          <p:spPr>
            <a:xfrm>
              <a:off x="8747402" y="3173232"/>
              <a:ext cx="1641582" cy="1641582"/>
            </a:xfrm>
            <a:prstGeom prst="ellipse">
              <a:avLst/>
            </a:prstGeom>
            <a:solidFill>
              <a:srgbClr val="F79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477" b="1" spc="-62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YOLOv5</a:t>
              </a:r>
              <a:r>
                <a:rPr lang="ko-KR" altLang="en-US" sz="1477" b="1" spc="-62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로</a:t>
              </a:r>
              <a:endParaRPr lang="en-US" altLang="ko-KR" sz="1477" b="1" spc="-62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algn="ctr"/>
              <a:r>
                <a:rPr lang="ko-KR" altLang="en-US" sz="1477" b="1" spc="-62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전처리 효과 검증</a:t>
              </a:r>
            </a:p>
          </p:txBody>
        </p: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6FB5EA43-7878-5849-F90B-EAF1A817EE94}"/>
                </a:ext>
              </a:extLst>
            </p:cNvPr>
            <p:cNvGrpSpPr/>
            <p:nvPr/>
          </p:nvGrpSpPr>
          <p:grpSpPr>
            <a:xfrm>
              <a:off x="1021023" y="2628880"/>
              <a:ext cx="10067798" cy="2730262"/>
              <a:chOff x="1258111" y="2211310"/>
              <a:chExt cx="9837455" cy="2667790"/>
            </a:xfrm>
          </p:grpSpPr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70A2F539-74F2-8366-1719-97C7CCE934D6}"/>
                  </a:ext>
                </a:extLst>
              </p:cNvPr>
              <p:cNvGrpSpPr/>
              <p:nvPr/>
            </p:nvGrpSpPr>
            <p:grpSpPr>
              <a:xfrm>
                <a:off x="1258111" y="2211310"/>
                <a:ext cx="9685506" cy="2667790"/>
                <a:chOff x="1258111" y="3247630"/>
                <a:chExt cx="9685506" cy="2667790"/>
              </a:xfrm>
              <a:solidFill>
                <a:schemeClr val="bg1">
                  <a:lumMod val="85000"/>
                </a:schemeClr>
              </a:solidFill>
            </p:grpSpPr>
            <p:grpSp>
              <p:nvGrpSpPr>
                <p:cNvPr id="91" name="그룹 90">
                  <a:extLst>
                    <a:ext uri="{FF2B5EF4-FFF2-40B4-BE49-F238E27FC236}">
                      <a16:creationId xmlns:a16="http://schemas.microsoft.com/office/drawing/2014/main" id="{F3656B1C-D0AC-E021-F7CB-304928918D31}"/>
                    </a:ext>
                  </a:extLst>
                </p:cNvPr>
                <p:cNvGrpSpPr/>
                <p:nvPr/>
              </p:nvGrpSpPr>
              <p:grpSpPr>
                <a:xfrm flipV="1">
                  <a:off x="1258111" y="3247630"/>
                  <a:ext cx="5006718" cy="2667790"/>
                  <a:chOff x="1487348" y="2303308"/>
                  <a:chExt cx="3077649" cy="1639901"/>
                </a:xfrm>
                <a:grpFill/>
              </p:grpSpPr>
              <p:sp>
                <p:nvSpPr>
                  <p:cNvPr id="95" name="도넛 1">
                    <a:extLst>
                      <a:ext uri="{FF2B5EF4-FFF2-40B4-BE49-F238E27FC236}">
                        <a16:creationId xmlns:a16="http://schemas.microsoft.com/office/drawing/2014/main" id="{B220FE79-C49A-CFDB-4145-ADAC85FBCE41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897323" y="2713283"/>
                    <a:ext cx="819951" cy="16399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9951" h="1639901">
                        <a:moveTo>
                          <a:pt x="819951" y="0"/>
                        </a:moveTo>
                        <a:lnTo>
                          <a:pt x="819951" y="204118"/>
                        </a:lnTo>
                        <a:cubicBezTo>
                          <a:pt x="479836" y="204118"/>
                          <a:pt x="204119" y="479836"/>
                          <a:pt x="204119" y="819951"/>
                        </a:cubicBezTo>
                        <a:cubicBezTo>
                          <a:pt x="204119" y="1160065"/>
                          <a:pt x="479836" y="1435783"/>
                          <a:pt x="819951" y="1435783"/>
                        </a:cubicBezTo>
                        <a:lnTo>
                          <a:pt x="819951" y="1639901"/>
                        </a:lnTo>
                        <a:cubicBezTo>
                          <a:pt x="367105" y="1639901"/>
                          <a:pt x="0" y="1272797"/>
                          <a:pt x="0" y="819951"/>
                        </a:cubicBezTo>
                        <a:cubicBezTo>
                          <a:pt x="0" y="367105"/>
                          <a:pt x="367105" y="0"/>
                          <a:pt x="81995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477">
                      <a:solidFill>
                        <a:schemeClr val="tx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</a:endParaRPr>
                  </a:p>
                </p:txBody>
              </p:sp>
              <p:sp>
                <p:nvSpPr>
                  <p:cNvPr id="96" name="도넛 1">
                    <a:extLst>
                      <a:ext uri="{FF2B5EF4-FFF2-40B4-BE49-F238E27FC236}">
                        <a16:creationId xmlns:a16="http://schemas.microsoft.com/office/drawing/2014/main" id="{A6CE7628-C605-C0E6-82EA-4C77E27943E7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3335071" y="1893333"/>
                    <a:ext cx="819951" cy="16399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4116" h="2088232">
                        <a:moveTo>
                          <a:pt x="0" y="0"/>
                        </a:moveTo>
                        <a:cubicBezTo>
                          <a:pt x="576649" y="0"/>
                          <a:pt x="1044116" y="467467"/>
                          <a:pt x="1044116" y="1044116"/>
                        </a:cubicBezTo>
                        <a:cubicBezTo>
                          <a:pt x="1044116" y="1620765"/>
                          <a:pt x="576649" y="2088232"/>
                          <a:pt x="0" y="2088232"/>
                        </a:cubicBezTo>
                        <a:lnTo>
                          <a:pt x="0" y="1828310"/>
                        </a:lnTo>
                        <a:cubicBezTo>
                          <a:pt x="433098" y="1828310"/>
                          <a:pt x="784194" y="1477214"/>
                          <a:pt x="784194" y="1044116"/>
                        </a:cubicBezTo>
                        <a:cubicBezTo>
                          <a:pt x="784194" y="611018"/>
                          <a:pt x="433098" y="259922"/>
                          <a:pt x="0" y="2599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477">
                      <a:solidFill>
                        <a:schemeClr val="tx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</a:endParaRPr>
                  </a:p>
                </p:txBody>
              </p:sp>
            </p:grpSp>
            <p:grpSp>
              <p:nvGrpSpPr>
                <p:cNvPr id="92" name="그룹 91">
                  <a:extLst>
                    <a:ext uri="{FF2B5EF4-FFF2-40B4-BE49-F238E27FC236}">
                      <a16:creationId xmlns:a16="http://schemas.microsoft.com/office/drawing/2014/main" id="{D6EB7F15-3A0E-85E7-A125-7713F3688A0D}"/>
                    </a:ext>
                  </a:extLst>
                </p:cNvPr>
                <p:cNvGrpSpPr/>
                <p:nvPr/>
              </p:nvGrpSpPr>
              <p:grpSpPr>
                <a:xfrm flipV="1">
                  <a:off x="5936899" y="3247630"/>
                  <a:ext cx="5006718" cy="2667790"/>
                  <a:chOff x="1493328" y="2303308"/>
                  <a:chExt cx="3077649" cy="1639901"/>
                </a:xfrm>
                <a:grpFill/>
              </p:grpSpPr>
              <p:sp>
                <p:nvSpPr>
                  <p:cNvPr id="93" name="도넛 1">
                    <a:extLst>
                      <a:ext uri="{FF2B5EF4-FFF2-40B4-BE49-F238E27FC236}">
                        <a16:creationId xmlns:a16="http://schemas.microsoft.com/office/drawing/2014/main" id="{24732EA3-60FE-1F6A-5366-D469AB93E075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1903303" y="2713283"/>
                    <a:ext cx="819951" cy="16399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9951" h="1639901">
                        <a:moveTo>
                          <a:pt x="819951" y="0"/>
                        </a:moveTo>
                        <a:lnTo>
                          <a:pt x="819951" y="204118"/>
                        </a:lnTo>
                        <a:cubicBezTo>
                          <a:pt x="479836" y="204118"/>
                          <a:pt x="204119" y="479836"/>
                          <a:pt x="204119" y="819951"/>
                        </a:cubicBezTo>
                        <a:cubicBezTo>
                          <a:pt x="204119" y="1160065"/>
                          <a:pt x="479836" y="1435783"/>
                          <a:pt x="819951" y="1435783"/>
                        </a:cubicBezTo>
                        <a:lnTo>
                          <a:pt x="819951" y="1639901"/>
                        </a:lnTo>
                        <a:cubicBezTo>
                          <a:pt x="367105" y="1639901"/>
                          <a:pt x="0" y="1272797"/>
                          <a:pt x="0" y="819951"/>
                        </a:cubicBezTo>
                        <a:cubicBezTo>
                          <a:pt x="0" y="367105"/>
                          <a:pt x="367105" y="0"/>
                          <a:pt x="81995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477">
                      <a:solidFill>
                        <a:schemeClr val="tx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</a:endParaRPr>
                  </a:p>
                </p:txBody>
              </p:sp>
              <p:sp>
                <p:nvSpPr>
                  <p:cNvPr id="94" name="도넛 1">
                    <a:extLst>
                      <a:ext uri="{FF2B5EF4-FFF2-40B4-BE49-F238E27FC236}">
                        <a16:creationId xmlns:a16="http://schemas.microsoft.com/office/drawing/2014/main" id="{42B31C22-5F13-6EA8-FAFB-06B91C7F96B5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3341051" y="1893333"/>
                    <a:ext cx="819951" cy="16399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4116" h="2088232">
                        <a:moveTo>
                          <a:pt x="0" y="0"/>
                        </a:moveTo>
                        <a:cubicBezTo>
                          <a:pt x="576649" y="0"/>
                          <a:pt x="1044116" y="467467"/>
                          <a:pt x="1044116" y="1044116"/>
                        </a:cubicBezTo>
                        <a:cubicBezTo>
                          <a:pt x="1044116" y="1620765"/>
                          <a:pt x="576649" y="2088232"/>
                          <a:pt x="0" y="2088232"/>
                        </a:cubicBezTo>
                        <a:lnTo>
                          <a:pt x="0" y="1828310"/>
                        </a:lnTo>
                        <a:cubicBezTo>
                          <a:pt x="433098" y="1828310"/>
                          <a:pt x="784194" y="1477214"/>
                          <a:pt x="784194" y="1044116"/>
                        </a:cubicBezTo>
                        <a:cubicBezTo>
                          <a:pt x="784194" y="611018"/>
                          <a:pt x="433098" y="259922"/>
                          <a:pt x="0" y="2599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477">
                      <a:solidFill>
                        <a:schemeClr val="tx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</a:endParaRPr>
                  </a:p>
                </p:txBody>
              </p:sp>
            </p:grpSp>
          </p:grpSp>
          <p:sp>
            <p:nvSpPr>
              <p:cNvPr id="90" name="이등변 삼각형 89">
                <a:extLst>
                  <a:ext uri="{FF2B5EF4-FFF2-40B4-BE49-F238E27FC236}">
                    <a16:creationId xmlns:a16="http://schemas.microsoft.com/office/drawing/2014/main" id="{58FB4236-9D9D-B064-EC44-9CA84B5E28AC}"/>
                  </a:ext>
                </a:extLst>
              </p:cNvPr>
              <p:cNvSpPr/>
              <p:nvPr/>
            </p:nvSpPr>
            <p:spPr>
              <a:xfrm>
                <a:off x="10472128" y="3193026"/>
                <a:ext cx="623438" cy="471947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77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6FE32243-E48F-BD86-25EA-FF60D4D51DD6}"/>
                </a:ext>
              </a:extLst>
            </p:cNvPr>
            <p:cNvSpPr/>
            <p:nvPr/>
          </p:nvSpPr>
          <p:spPr>
            <a:xfrm>
              <a:off x="936268" y="5157204"/>
              <a:ext cx="2917654" cy="935893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13328" lvl="1" indent="-113328">
                <a:lnSpc>
                  <a:spcPct val="120000"/>
                </a:lnSpc>
                <a:buFont typeface="Arial" panose="020B0604020202020204" pitchFamily="34" charset="0"/>
                <a:buChar char="•"/>
                <a:defRPr/>
              </a:pP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형태 또는 질감 중 하나만 부각하기 때문에 모델이 포트홀을 정확히 인식하기 어려움</a:t>
              </a:r>
              <a:endParaRPr lang="en-US" altLang="ko-KR" sz="1292" spc="-3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79FBE885-902C-4979-E6EE-413AF2D1D478}"/>
                </a:ext>
              </a:extLst>
            </p:cNvPr>
            <p:cNvSpPr/>
            <p:nvPr/>
          </p:nvSpPr>
          <p:spPr>
            <a:xfrm>
              <a:off x="5727298" y="5297874"/>
              <a:ext cx="2917654" cy="6545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13328" lvl="1" indent="-113328">
                <a:lnSpc>
                  <a:spcPct val="120000"/>
                </a:lnSpc>
                <a:buFont typeface="Arial" panose="020B0604020202020204" pitchFamily="34" charset="0"/>
                <a:buChar char="•"/>
                <a:defRPr/>
              </a:pP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형태 </a:t>
              </a:r>
              <a:r>
                <a:rPr lang="en-US" altLang="ko-KR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+ </a:t>
              </a: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질감을 모두 부각하는 새로운 전처리 기법 필요</a:t>
              </a:r>
              <a:endParaRPr lang="en-US" altLang="ko-KR" sz="1292" spc="-3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7C13EBD5-8734-6DE1-284F-BCD20D9E9D3F}"/>
                </a:ext>
              </a:extLst>
            </p:cNvPr>
            <p:cNvSpPr/>
            <p:nvPr/>
          </p:nvSpPr>
          <p:spPr>
            <a:xfrm>
              <a:off x="8111426" y="1918032"/>
              <a:ext cx="2917654" cy="93589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13328" lvl="1" indent="-113328">
                <a:lnSpc>
                  <a:spcPct val="12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ko-KR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YOLOv5</a:t>
              </a: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를 통해 다양한 전처리 방법의 성능 비교</a:t>
              </a:r>
              <a:r>
                <a:rPr lang="en-US" altLang="ko-KR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제안 기법의 효과 검증</a:t>
              </a:r>
              <a:endParaRPr lang="en-US" altLang="ko-KR" sz="1292" spc="-3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49CB416A-6AC0-6E47-904F-6DB65EDE560D}"/>
                </a:ext>
              </a:extLst>
            </p:cNvPr>
            <p:cNvSpPr/>
            <p:nvPr/>
          </p:nvSpPr>
          <p:spPr>
            <a:xfrm>
              <a:off x="3312119" y="2058703"/>
              <a:ext cx="2917654" cy="6545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13328" lvl="1" indent="-113328">
                <a:lnSpc>
                  <a:spcPct val="120000"/>
                </a:lnSpc>
                <a:buFont typeface="Arial" panose="020B0604020202020204" pitchFamily="34" charset="0"/>
                <a:buChar char="•"/>
                <a:defRPr/>
              </a:pP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노이즈</a:t>
              </a:r>
              <a:r>
                <a:rPr lang="en-US" altLang="ko-KR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(</a:t>
              </a: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그림자</a:t>
              </a:r>
              <a:r>
                <a:rPr lang="en-US" altLang="ko-KR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돌</a:t>
              </a:r>
              <a:r>
                <a:rPr lang="en-US" altLang="ko-KR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도로의 크랙</a:t>
              </a:r>
              <a:r>
                <a:rPr lang="en-US" altLang="ko-KR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)</a:t>
              </a:r>
              <a:r>
                <a:rPr lang="ko-KR" altLang="en-US" sz="1292" spc="-37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에 민감해 오탐지 가능성 높음</a:t>
              </a:r>
              <a:endParaRPr lang="en-US" altLang="ko-KR" sz="1292" spc="-37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17236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CD47B-444D-EC80-7F55-64A057840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B8FE2521-1511-BE8B-7D1E-2CC84840EC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060579" cy="33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제안하는 포트홀 전처리 프레임워크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A449515-D6E4-3AE9-CF37-C16DCC1CE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방법 및 구현 </a:t>
            </a:r>
            <a:r>
              <a:rPr lang="en-US" altLang="ko-KR" dirty="0"/>
              <a:t>(Methodology &amp; Implementation)</a:t>
            </a:r>
            <a:endParaRPr lang="ko-KR" altLang="en-US" dirty="0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FC4CFFDE-2B29-C832-8FDE-0F95DF6DF7ED}"/>
              </a:ext>
            </a:extLst>
          </p:cNvPr>
          <p:cNvSpPr/>
          <p:nvPr/>
        </p:nvSpPr>
        <p:spPr bwMode="auto">
          <a:xfrm>
            <a:off x="5652012" y="3325817"/>
            <a:ext cx="519661" cy="330988"/>
          </a:xfrm>
          <a:prstGeom prst="rightArrow">
            <a:avLst/>
          </a:prstGeom>
          <a:solidFill>
            <a:srgbClr val="BDD7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00C0C0"/>
              </a:solidFill>
              <a:effectLst/>
              <a:latin typeface="Arial" charset="0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3C197AA4-199F-BD3F-40F8-90F69139AC30}"/>
              </a:ext>
            </a:extLst>
          </p:cNvPr>
          <p:cNvSpPr/>
          <p:nvPr/>
        </p:nvSpPr>
        <p:spPr bwMode="auto">
          <a:xfrm>
            <a:off x="2774219" y="3342231"/>
            <a:ext cx="519661" cy="330988"/>
          </a:xfrm>
          <a:prstGeom prst="rightArrow">
            <a:avLst/>
          </a:prstGeom>
          <a:solidFill>
            <a:srgbClr val="BDD7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rgbClr val="00C0C0"/>
              </a:solidFill>
              <a:effectLst/>
              <a:latin typeface="Arial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2691C97-EB88-BD1F-D404-6CD2E94A3351}"/>
              </a:ext>
            </a:extLst>
          </p:cNvPr>
          <p:cNvGrpSpPr/>
          <p:nvPr/>
        </p:nvGrpSpPr>
        <p:grpSpPr>
          <a:xfrm>
            <a:off x="467643" y="1851716"/>
            <a:ext cx="2394338" cy="3465211"/>
            <a:chOff x="467643" y="1851716"/>
            <a:chExt cx="2394338" cy="3465211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FE710BF-3BD0-5232-D920-10BA97DA6D16}"/>
                </a:ext>
              </a:extLst>
            </p:cNvPr>
            <p:cNvSpPr/>
            <p:nvPr/>
          </p:nvSpPr>
          <p:spPr>
            <a:xfrm>
              <a:off x="467643" y="1851716"/>
              <a:ext cx="2394338" cy="346521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B45814A4-E1B7-8427-DF87-93442957A415}"/>
                </a:ext>
              </a:extLst>
            </p:cNvPr>
            <p:cNvGrpSpPr/>
            <p:nvPr/>
          </p:nvGrpSpPr>
          <p:grpSpPr>
            <a:xfrm>
              <a:off x="652857" y="1851717"/>
              <a:ext cx="2023907" cy="317014"/>
              <a:chOff x="847121" y="2531331"/>
              <a:chExt cx="2973600" cy="563581"/>
            </a:xfrm>
            <a:solidFill>
              <a:srgbClr val="5B9BD5"/>
            </a:solidFill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832A5FA9-5D1B-A38C-7E36-32C2046434B6}"/>
                  </a:ext>
                </a:extLst>
              </p:cNvPr>
              <p:cNvSpPr/>
              <p:nvPr/>
            </p:nvSpPr>
            <p:spPr>
              <a:xfrm>
                <a:off x="847121" y="2531331"/>
                <a:ext cx="2973600" cy="10677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25" name="사다리꼴 24">
                <a:extLst>
                  <a:ext uri="{FF2B5EF4-FFF2-40B4-BE49-F238E27FC236}">
                    <a16:creationId xmlns:a16="http://schemas.microsoft.com/office/drawing/2014/main" id="{9B4E2624-B8AE-CB58-103E-E25059B3A5AF}"/>
                  </a:ext>
                </a:extLst>
              </p:cNvPr>
              <p:cNvSpPr/>
              <p:nvPr/>
            </p:nvSpPr>
            <p:spPr>
              <a:xfrm rot="10800000">
                <a:off x="1086444" y="2568119"/>
                <a:ext cx="2494956" cy="526793"/>
              </a:xfrm>
              <a:prstGeom prst="trapezoi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E976D43-1DF9-7869-7DFB-5AD1ECF9CFB7}"/>
                </a:ext>
              </a:extLst>
            </p:cNvPr>
            <p:cNvSpPr txBox="1"/>
            <p:nvPr/>
          </p:nvSpPr>
          <p:spPr>
            <a:xfrm>
              <a:off x="955746" y="1880299"/>
              <a:ext cx="143531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b="1" spc="-23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기본단계</a:t>
              </a:r>
              <a:endParaRPr lang="ko-KR" altLang="en-US" sz="1200" b="1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080980D-C53D-C5DF-ED4F-DCCE6DD8A4BF}"/>
                </a:ext>
              </a:extLst>
            </p:cNvPr>
            <p:cNvSpPr txBox="1"/>
            <p:nvPr/>
          </p:nvSpPr>
          <p:spPr>
            <a:xfrm>
              <a:off x="637908" y="2170949"/>
              <a:ext cx="1999467" cy="21920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  <a:spcBef>
                  <a:spcPts val="338"/>
                </a:spcBef>
              </a:pP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Intensity Transform </a:t>
              </a: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중 </a:t>
              </a: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Log transformation</a:t>
              </a: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의 어두운 영역 속 디테일을 개선시킨다는 특성을 통해 그림자 속 포트홀을 잘 구분되도록 변환</a:t>
              </a:r>
              <a:endParaRPr lang="en-US" altLang="ko-KR" sz="9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algn="l">
                <a:lnSpc>
                  <a:spcPct val="120000"/>
                </a:lnSpc>
                <a:spcBef>
                  <a:spcPts val="338"/>
                </a:spcBef>
              </a:pP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Gamma transfomation</a:t>
              </a: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을 통해 전체적인 이미지를 어둡게 만듦</a:t>
              </a: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(</a:t>
              </a: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논문에선 감마값 </a:t>
              </a: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3.5)</a:t>
              </a:r>
            </a:p>
            <a:p>
              <a:pPr algn="l">
                <a:lnSpc>
                  <a:spcPct val="120000"/>
                </a:lnSpc>
                <a:spcBef>
                  <a:spcPts val="338"/>
                </a:spcBef>
              </a:pP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Piecewise-Linear transformation</a:t>
              </a: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을 이용해 어두운 곳과 밝은 곳의 경계를 명확히함</a:t>
              </a:r>
              <a:endParaRPr lang="en-US" altLang="ko-KR" sz="9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algn="l">
                <a:lnSpc>
                  <a:spcPct val="120000"/>
                </a:lnSpc>
                <a:spcBef>
                  <a:spcPts val="338"/>
                </a:spcBef>
              </a:pP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특성 추출 단계를 위해 </a:t>
              </a: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grayscale</a:t>
              </a: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로 변환</a:t>
              </a:r>
              <a:endParaRPr lang="en-US" altLang="ko-KR" sz="9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0D54B7F-833C-AB52-AB20-211A948FFCE7}"/>
                </a:ext>
              </a:extLst>
            </p:cNvPr>
            <p:cNvGrpSpPr/>
            <p:nvPr/>
          </p:nvGrpSpPr>
          <p:grpSpPr>
            <a:xfrm>
              <a:off x="576452" y="2260959"/>
              <a:ext cx="95829" cy="79197"/>
              <a:chOff x="4064000" y="3667338"/>
              <a:chExt cx="248493" cy="248493"/>
            </a:xfrm>
          </p:grpSpPr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86AF2FFE-989B-1EBD-A788-51AB0EB60403}"/>
                  </a:ext>
                </a:extLst>
              </p:cNvPr>
              <p:cNvSpPr/>
              <p:nvPr/>
            </p:nvSpPr>
            <p:spPr>
              <a:xfrm>
                <a:off x="4064000" y="3667338"/>
                <a:ext cx="248493" cy="248493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9ACD89E7-87B1-7314-AD6C-1403E43BA086}"/>
                  </a:ext>
                </a:extLst>
              </p:cNvPr>
              <p:cNvSpPr/>
              <p:nvPr/>
            </p:nvSpPr>
            <p:spPr>
              <a:xfrm>
                <a:off x="4111200" y="3718660"/>
                <a:ext cx="154091" cy="145847"/>
              </a:xfrm>
              <a:custGeom>
                <a:avLst/>
                <a:gdLst>
                  <a:gd name="connsiteX0" fmla="*/ 521716 w 621400"/>
                  <a:gd name="connsiteY0" fmla="*/ 699 h 588155"/>
                  <a:gd name="connsiteX1" fmla="*/ 547302 w 621400"/>
                  <a:gd name="connsiteY1" fmla="*/ 1189 h 588155"/>
                  <a:gd name="connsiteX2" fmla="*/ 580176 w 621400"/>
                  <a:gd name="connsiteY2" fmla="*/ 13763 h 588155"/>
                  <a:gd name="connsiteX3" fmla="*/ 607637 w 621400"/>
                  <a:gd name="connsiteY3" fmla="*/ 136064 h 588155"/>
                  <a:gd name="connsiteX4" fmla="*/ 347448 w 621400"/>
                  <a:gd name="connsiteY4" fmla="*/ 546931 h 588155"/>
                  <a:gd name="connsiteX5" fmla="*/ 258020 w 621400"/>
                  <a:gd name="connsiteY5" fmla="*/ 586966 h 588155"/>
                  <a:gd name="connsiteX6" fmla="*/ 247323 w 621400"/>
                  <a:gd name="connsiteY6" fmla="*/ 582874 h 588155"/>
                  <a:gd name="connsiteX7" fmla="*/ 246384 w 621400"/>
                  <a:gd name="connsiteY7" fmla="*/ 582821 h 588155"/>
                  <a:gd name="connsiteX8" fmla="*/ 242956 w 621400"/>
                  <a:gd name="connsiteY8" fmla="*/ 581204 h 588155"/>
                  <a:gd name="connsiteX9" fmla="*/ 225147 w 621400"/>
                  <a:gd name="connsiteY9" fmla="*/ 574392 h 588155"/>
                  <a:gd name="connsiteX10" fmla="*/ 221873 w 621400"/>
                  <a:gd name="connsiteY10" fmla="*/ 571258 h 588155"/>
                  <a:gd name="connsiteX11" fmla="*/ 215654 w 621400"/>
                  <a:gd name="connsiteY11" fmla="*/ 568323 h 588155"/>
                  <a:gd name="connsiteX12" fmla="*/ 192025 w 621400"/>
                  <a:gd name="connsiteY12" fmla="*/ 542236 h 588155"/>
                  <a:gd name="connsiteX13" fmla="*/ 12478 w 621400"/>
                  <a:gd name="connsiteY13" fmla="*/ 240494 h 588155"/>
                  <a:gd name="connsiteX14" fmla="*/ 43323 w 621400"/>
                  <a:gd name="connsiteY14" fmla="*/ 119002 h 588155"/>
                  <a:gd name="connsiteX15" fmla="*/ 164815 w 621400"/>
                  <a:gd name="connsiteY15" fmla="*/ 149847 h 588155"/>
                  <a:gd name="connsiteX16" fmla="*/ 273461 w 621400"/>
                  <a:gd name="connsiteY16" fmla="*/ 332433 h 588155"/>
                  <a:gd name="connsiteX17" fmla="*/ 457874 w 621400"/>
                  <a:gd name="connsiteY17" fmla="*/ 41224 h 588155"/>
                  <a:gd name="connsiteX18" fmla="*/ 521716 w 621400"/>
                  <a:gd name="connsiteY18" fmla="*/ 699 h 58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21400" h="588155">
                    <a:moveTo>
                      <a:pt x="521716" y="699"/>
                    </a:moveTo>
                    <a:cubicBezTo>
                      <a:pt x="530163" y="-366"/>
                      <a:pt x="538784" y="-224"/>
                      <a:pt x="547302" y="1189"/>
                    </a:cubicBezTo>
                    <a:cubicBezTo>
                      <a:pt x="558660" y="3074"/>
                      <a:pt x="569837" y="7215"/>
                      <a:pt x="580176" y="13763"/>
                    </a:cubicBezTo>
                    <a:cubicBezTo>
                      <a:pt x="621531" y="39952"/>
                      <a:pt x="633826" y="94708"/>
                      <a:pt x="607637" y="136064"/>
                    </a:cubicBezTo>
                    <a:lnTo>
                      <a:pt x="347448" y="546931"/>
                    </a:lnTo>
                    <a:cubicBezTo>
                      <a:pt x="327807" y="577947"/>
                      <a:pt x="292095" y="592618"/>
                      <a:pt x="258020" y="586966"/>
                    </a:cubicBezTo>
                    <a:lnTo>
                      <a:pt x="247323" y="582874"/>
                    </a:lnTo>
                    <a:lnTo>
                      <a:pt x="246384" y="582821"/>
                    </a:lnTo>
                    <a:lnTo>
                      <a:pt x="242956" y="581204"/>
                    </a:lnTo>
                    <a:lnTo>
                      <a:pt x="225147" y="574392"/>
                    </a:lnTo>
                    <a:lnTo>
                      <a:pt x="221873" y="571258"/>
                    </a:lnTo>
                    <a:lnTo>
                      <a:pt x="215654" y="568323"/>
                    </a:lnTo>
                    <a:cubicBezTo>
                      <a:pt x="206376" y="561504"/>
                      <a:pt x="198284" y="552753"/>
                      <a:pt x="192025" y="542236"/>
                    </a:cubicBezTo>
                    <a:lnTo>
                      <a:pt x="12478" y="240494"/>
                    </a:lnTo>
                    <a:cubicBezTo>
                      <a:pt x="-12554" y="198427"/>
                      <a:pt x="1256" y="144033"/>
                      <a:pt x="43323" y="119002"/>
                    </a:cubicBezTo>
                    <a:cubicBezTo>
                      <a:pt x="85390" y="93971"/>
                      <a:pt x="139784" y="107781"/>
                      <a:pt x="164815" y="149847"/>
                    </a:cubicBezTo>
                    <a:lnTo>
                      <a:pt x="273461" y="332433"/>
                    </a:lnTo>
                    <a:lnTo>
                      <a:pt x="457874" y="41224"/>
                    </a:lnTo>
                    <a:cubicBezTo>
                      <a:pt x="472606" y="17962"/>
                      <a:pt x="496376" y="3894"/>
                      <a:pt x="521716" y="6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44A05C74-CC33-8A60-E418-27B615604256}"/>
                </a:ext>
              </a:extLst>
            </p:cNvPr>
            <p:cNvGrpSpPr/>
            <p:nvPr/>
          </p:nvGrpSpPr>
          <p:grpSpPr>
            <a:xfrm>
              <a:off x="576452" y="2960043"/>
              <a:ext cx="95829" cy="79197"/>
              <a:chOff x="4064000" y="3667338"/>
              <a:chExt cx="248493" cy="248493"/>
            </a:xfrm>
          </p:grpSpPr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896B0B9E-9D31-38EA-C581-31C922A282CF}"/>
                  </a:ext>
                </a:extLst>
              </p:cNvPr>
              <p:cNvSpPr/>
              <p:nvPr/>
            </p:nvSpPr>
            <p:spPr>
              <a:xfrm>
                <a:off x="4064000" y="3667338"/>
                <a:ext cx="248493" cy="248493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87E17F46-84C2-A116-370D-33E4FE9368DF}"/>
                  </a:ext>
                </a:extLst>
              </p:cNvPr>
              <p:cNvSpPr/>
              <p:nvPr/>
            </p:nvSpPr>
            <p:spPr>
              <a:xfrm>
                <a:off x="4111200" y="3718660"/>
                <a:ext cx="154091" cy="145847"/>
              </a:xfrm>
              <a:custGeom>
                <a:avLst/>
                <a:gdLst>
                  <a:gd name="connsiteX0" fmla="*/ 521716 w 621400"/>
                  <a:gd name="connsiteY0" fmla="*/ 699 h 588155"/>
                  <a:gd name="connsiteX1" fmla="*/ 547302 w 621400"/>
                  <a:gd name="connsiteY1" fmla="*/ 1189 h 588155"/>
                  <a:gd name="connsiteX2" fmla="*/ 580176 w 621400"/>
                  <a:gd name="connsiteY2" fmla="*/ 13763 h 588155"/>
                  <a:gd name="connsiteX3" fmla="*/ 607637 w 621400"/>
                  <a:gd name="connsiteY3" fmla="*/ 136064 h 588155"/>
                  <a:gd name="connsiteX4" fmla="*/ 347448 w 621400"/>
                  <a:gd name="connsiteY4" fmla="*/ 546931 h 588155"/>
                  <a:gd name="connsiteX5" fmla="*/ 258020 w 621400"/>
                  <a:gd name="connsiteY5" fmla="*/ 586966 h 588155"/>
                  <a:gd name="connsiteX6" fmla="*/ 247323 w 621400"/>
                  <a:gd name="connsiteY6" fmla="*/ 582874 h 588155"/>
                  <a:gd name="connsiteX7" fmla="*/ 246384 w 621400"/>
                  <a:gd name="connsiteY7" fmla="*/ 582821 h 588155"/>
                  <a:gd name="connsiteX8" fmla="*/ 242956 w 621400"/>
                  <a:gd name="connsiteY8" fmla="*/ 581204 h 588155"/>
                  <a:gd name="connsiteX9" fmla="*/ 225147 w 621400"/>
                  <a:gd name="connsiteY9" fmla="*/ 574392 h 588155"/>
                  <a:gd name="connsiteX10" fmla="*/ 221873 w 621400"/>
                  <a:gd name="connsiteY10" fmla="*/ 571258 h 588155"/>
                  <a:gd name="connsiteX11" fmla="*/ 215654 w 621400"/>
                  <a:gd name="connsiteY11" fmla="*/ 568323 h 588155"/>
                  <a:gd name="connsiteX12" fmla="*/ 192025 w 621400"/>
                  <a:gd name="connsiteY12" fmla="*/ 542236 h 588155"/>
                  <a:gd name="connsiteX13" fmla="*/ 12478 w 621400"/>
                  <a:gd name="connsiteY13" fmla="*/ 240494 h 588155"/>
                  <a:gd name="connsiteX14" fmla="*/ 43323 w 621400"/>
                  <a:gd name="connsiteY14" fmla="*/ 119002 h 588155"/>
                  <a:gd name="connsiteX15" fmla="*/ 164815 w 621400"/>
                  <a:gd name="connsiteY15" fmla="*/ 149847 h 588155"/>
                  <a:gd name="connsiteX16" fmla="*/ 273461 w 621400"/>
                  <a:gd name="connsiteY16" fmla="*/ 332433 h 588155"/>
                  <a:gd name="connsiteX17" fmla="*/ 457874 w 621400"/>
                  <a:gd name="connsiteY17" fmla="*/ 41224 h 588155"/>
                  <a:gd name="connsiteX18" fmla="*/ 521716 w 621400"/>
                  <a:gd name="connsiteY18" fmla="*/ 699 h 58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21400" h="588155">
                    <a:moveTo>
                      <a:pt x="521716" y="699"/>
                    </a:moveTo>
                    <a:cubicBezTo>
                      <a:pt x="530163" y="-366"/>
                      <a:pt x="538784" y="-224"/>
                      <a:pt x="547302" y="1189"/>
                    </a:cubicBezTo>
                    <a:cubicBezTo>
                      <a:pt x="558660" y="3074"/>
                      <a:pt x="569837" y="7215"/>
                      <a:pt x="580176" y="13763"/>
                    </a:cubicBezTo>
                    <a:cubicBezTo>
                      <a:pt x="621531" y="39952"/>
                      <a:pt x="633826" y="94708"/>
                      <a:pt x="607637" y="136064"/>
                    </a:cubicBezTo>
                    <a:lnTo>
                      <a:pt x="347448" y="546931"/>
                    </a:lnTo>
                    <a:cubicBezTo>
                      <a:pt x="327807" y="577947"/>
                      <a:pt x="292095" y="592618"/>
                      <a:pt x="258020" y="586966"/>
                    </a:cubicBezTo>
                    <a:lnTo>
                      <a:pt x="247323" y="582874"/>
                    </a:lnTo>
                    <a:lnTo>
                      <a:pt x="246384" y="582821"/>
                    </a:lnTo>
                    <a:lnTo>
                      <a:pt x="242956" y="581204"/>
                    </a:lnTo>
                    <a:lnTo>
                      <a:pt x="225147" y="574392"/>
                    </a:lnTo>
                    <a:lnTo>
                      <a:pt x="221873" y="571258"/>
                    </a:lnTo>
                    <a:lnTo>
                      <a:pt x="215654" y="568323"/>
                    </a:lnTo>
                    <a:cubicBezTo>
                      <a:pt x="206376" y="561504"/>
                      <a:pt x="198284" y="552753"/>
                      <a:pt x="192025" y="542236"/>
                    </a:cubicBezTo>
                    <a:lnTo>
                      <a:pt x="12478" y="240494"/>
                    </a:lnTo>
                    <a:cubicBezTo>
                      <a:pt x="-12554" y="198427"/>
                      <a:pt x="1256" y="144033"/>
                      <a:pt x="43323" y="119002"/>
                    </a:cubicBezTo>
                    <a:cubicBezTo>
                      <a:pt x="85390" y="93971"/>
                      <a:pt x="139784" y="107781"/>
                      <a:pt x="164815" y="149847"/>
                    </a:cubicBezTo>
                    <a:lnTo>
                      <a:pt x="273461" y="332433"/>
                    </a:lnTo>
                    <a:lnTo>
                      <a:pt x="457874" y="41224"/>
                    </a:lnTo>
                    <a:cubicBezTo>
                      <a:pt x="472606" y="17962"/>
                      <a:pt x="496376" y="3894"/>
                      <a:pt x="521716" y="6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3B97F433-27B1-69D8-02CF-BD7603D4D39F}"/>
                </a:ext>
              </a:extLst>
            </p:cNvPr>
            <p:cNvGrpSpPr/>
            <p:nvPr/>
          </p:nvGrpSpPr>
          <p:grpSpPr>
            <a:xfrm>
              <a:off x="576452" y="3491368"/>
              <a:ext cx="95829" cy="79197"/>
              <a:chOff x="4064000" y="3667338"/>
              <a:chExt cx="248493" cy="248493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204F627D-F03C-2C78-5D2C-90DDAC2C4A46}"/>
                  </a:ext>
                </a:extLst>
              </p:cNvPr>
              <p:cNvSpPr/>
              <p:nvPr/>
            </p:nvSpPr>
            <p:spPr>
              <a:xfrm>
                <a:off x="4064000" y="3667338"/>
                <a:ext cx="248493" cy="248493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0A98F323-3159-F6DE-922B-5A853664E47D}"/>
                  </a:ext>
                </a:extLst>
              </p:cNvPr>
              <p:cNvSpPr/>
              <p:nvPr/>
            </p:nvSpPr>
            <p:spPr>
              <a:xfrm>
                <a:off x="4111200" y="3718660"/>
                <a:ext cx="154091" cy="145847"/>
              </a:xfrm>
              <a:custGeom>
                <a:avLst/>
                <a:gdLst>
                  <a:gd name="connsiteX0" fmla="*/ 521716 w 621400"/>
                  <a:gd name="connsiteY0" fmla="*/ 699 h 588155"/>
                  <a:gd name="connsiteX1" fmla="*/ 547302 w 621400"/>
                  <a:gd name="connsiteY1" fmla="*/ 1189 h 588155"/>
                  <a:gd name="connsiteX2" fmla="*/ 580176 w 621400"/>
                  <a:gd name="connsiteY2" fmla="*/ 13763 h 588155"/>
                  <a:gd name="connsiteX3" fmla="*/ 607637 w 621400"/>
                  <a:gd name="connsiteY3" fmla="*/ 136064 h 588155"/>
                  <a:gd name="connsiteX4" fmla="*/ 347448 w 621400"/>
                  <a:gd name="connsiteY4" fmla="*/ 546931 h 588155"/>
                  <a:gd name="connsiteX5" fmla="*/ 258020 w 621400"/>
                  <a:gd name="connsiteY5" fmla="*/ 586966 h 588155"/>
                  <a:gd name="connsiteX6" fmla="*/ 247323 w 621400"/>
                  <a:gd name="connsiteY6" fmla="*/ 582874 h 588155"/>
                  <a:gd name="connsiteX7" fmla="*/ 246384 w 621400"/>
                  <a:gd name="connsiteY7" fmla="*/ 582821 h 588155"/>
                  <a:gd name="connsiteX8" fmla="*/ 242956 w 621400"/>
                  <a:gd name="connsiteY8" fmla="*/ 581204 h 588155"/>
                  <a:gd name="connsiteX9" fmla="*/ 225147 w 621400"/>
                  <a:gd name="connsiteY9" fmla="*/ 574392 h 588155"/>
                  <a:gd name="connsiteX10" fmla="*/ 221873 w 621400"/>
                  <a:gd name="connsiteY10" fmla="*/ 571258 h 588155"/>
                  <a:gd name="connsiteX11" fmla="*/ 215654 w 621400"/>
                  <a:gd name="connsiteY11" fmla="*/ 568323 h 588155"/>
                  <a:gd name="connsiteX12" fmla="*/ 192025 w 621400"/>
                  <a:gd name="connsiteY12" fmla="*/ 542236 h 588155"/>
                  <a:gd name="connsiteX13" fmla="*/ 12478 w 621400"/>
                  <a:gd name="connsiteY13" fmla="*/ 240494 h 588155"/>
                  <a:gd name="connsiteX14" fmla="*/ 43323 w 621400"/>
                  <a:gd name="connsiteY14" fmla="*/ 119002 h 588155"/>
                  <a:gd name="connsiteX15" fmla="*/ 164815 w 621400"/>
                  <a:gd name="connsiteY15" fmla="*/ 149847 h 588155"/>
                  <a:gd name="connsiteX16" fmla="*/ 273461 w 621400"/>
                  <a:gd name="connsiteY16" fmla="*/ 332433 h 588155"/>
                  <a:gd name="connsiteX17" fmla="*/ 457874 w 621400"/>
                  <a:gd name="connsiteY17" fmla="*/ 41224 h 588155"/>
                  <a:gd name="connsiteX18" fmla="*/ 521716 w 621400"/>
                  <a:gd name="connsiteY18" fmla="*/ 699 h 58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21400" h="588155">
                    <a:moveTo>
                      <a:pt x="521716" y="699"/>
                    </a:moveTo>
                    <a:cubicBezTo>
                      <a:pt x="530163" y="-366"/>
                      <a:pt x="538784" y="-224"/>
                      <a:pt x="547302" y="1189"/>
                    </a:cubicBezTo>
                    <a:cubicBezTo>
                      <a:pt x="558660" y="3074"/>
                      <a:pt x="569837" y="7215"/>
                      <a:pt x="580176" y="13763"/>
                    </a:cubicBezTo>
                    <a:cubicBezTo>
                      <a:pt x="621531" y="39952"/>
                      <a:pt x="633826" y="94708"/>
                      <a:pt x="607637" y="136064"/>
                    </a:cubicBezTo>
                    <a:lnTo>
                      <a:pt x="347448" y="546931"/>
                    </a:lnTo>
                    <a:cubicBezTo>
                      <a:pt x="327807" y="577947"/>
                      <a:pt x="292095" y="592618"/>
                      <a:pt x="258020" y="586966"/>
                    </a:cubicBezTo>
                    <a:lnTo>
                      <a:pt x="247323" y="582874"/>
                    </a:lnTo>
                    <a:lnTo>
                      <a:pt x="246384" y="582821"/>
                    </a:lnTo>
                    <a:lnTo>
                      <a:pt x="242956" y="581204"/>
                    </a:lnTo>
                    <a:lnTo>
                      <a:pt x="225147" y="574392"/>
                    </a:lnTo>
                    <a:lnTo>
                      <a:pt x="221873" y="571258"/>
                    </a:lnTo>
                    <a:lnTo>
                      <a:pt x="215654" y="568323"/>
                    </a:lnTo>
                    <a:cubicBezTo>
                      <a:pt x="206376" y="561504"/>
                      <a:pt x="198284" y="552753"/>
                      <a:pt x="192025" y="542236"/>
                    </a:cubicBezTo>
                    <a:lnTo>
                      <a:pt x="12478" y="240494"/>
                    </a:lnTo>
                    <a:cubicBezTo>
                      <a:pt x="-12554" y="198427"/>
                      <a:pt x="1256" y="144033"/>
                      <a:pt x="43323" y="119002"/>
                    </a:cubicBezTo>
                    <a:cubicBezTo>
                      <a:pt x="85390" y="93971"/>
                      <a:pt x="139784" y="107781"/>
                      <a:pt x="164815" y="149847"/>
                    </a:cubicBezTo>
                    <a:lnTo>
                      <a:pt x="273461" y="332433"/>
                    </a:lnTo>
                    <a:lnTo>
                      <a:pt x="457874" y="41224"/>
                    </a:lnTo>
                    <a:cubicBezTo>
                      <a:pt x="472606" y="17962"/>
                      <a:pt x="496376" y="3894"/>
                      <a:pt x="521716" y="6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792AF4DF-60A6-DF5C-38CB-6CC45F0047B9}"/>
                </a:ext>
              </a:extLst>
            </p:cNvPr>
            <p:cNvGrpSpPr/>
            <p:nvPr/>
          </p:nvGrpSpPr>
          <p:grpSpPr>
            <a:xfrm>
              <a:off x="576452" y="4020412"/>
              <a:ext cx="95829" cy="79197"/>
              <a:chOff x="4064000" y="3667338"/>
              <a:chExt cx="248493" cy="248493"/>
            </a:xfrm>
          </p:grpSpPr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C60B043D-C9B4-2E6B-BE9C-A61B69168494}"/>
                  </a:ext>
                </a:extLst>
              </p:cNvPr>
              <p:cNvSpPr/>
              <p:nvPr/>
            </p:nvSpPr>
            <p:spPr>
              <a:xfrm>
                <a:off x="4064000" y="3667338"/>
                <a:ext cx="248493" cy="248493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9F93180A-9A4F-39F2-DD53-BA0AECE672C5}"/>
                  </a:ext>
                </a:extLst>
              </p:cNvPr>
              <p:cNvSpPr/>
              <p:nvPr/>
            </p:nvSpPr>
            <p:spPr>
              <a:xfrm>
                <a:off x="4111200" y="3718660"/>
                <a:ext cx="154091" cy="145847"/>
              </a:xfrm>
              <a:custGeom>
                <a:avLst/>
                <a:gdLst>
                  <a:gd name="connsiteX0" fmla="*/ 521716 w 621400"/>
                  <a:gd name="connsiteY0" fmla="*/ 699 h 588155"/>
                  <a:gd name="connsiteX1" fmla="*/ 547302 w 621400"/>
                  <a:gd name="connsiteY1" fmla="*/ 1189 h 588155"/>
                  <a:gd name="connsiteX2" fmla="*/ 580176 w 621400"/>
                  <a:gd name="connsiteY2" fmla="*/ 13763 h 588155"/>
                  <a:gd name="connsiteX3" fmla="*/ 607637 w 621400"/>
                  <a:gd name="connsiteY3" fmla="*/ 136064 h 588155"/>
                  <a:gd name="connsiteX4" fmla="*/ 347448 w 621400"/>
                  <a:gd name="connsiteY4" fmla="*/ 546931 h 588155"/>
                  <a:gd name="connsiteX5" fmla="*/ 258020 w 621400"/>
                  <a:gd name="connsiteY5" fmla="*/ 586966 h 588155"/>
                  <a:gd name="connsiteX6" fmla="*/ 247323 w 621400"/>
                  <a:gd name="connsiteY6" fmla="*/ 582874 h 588155"/>
                  <a:gd name="connsiteX7" fmla="*/ 246384 w 621400"/>
                  <a:gd name="connsiteY7" fmla="*/ 582821 h 588155"/>
                  <a:gd name="connsiteX8" fmla="*/ 242956 w 621400"/>
                  <a:gd name="connsiteY8" fmla="*/ 581204 h 588155"/>
                  <a:gd name="connsiteX9" fmla="*/ 225147 w 621400"/>
                  <a:gd name="connsiteY9" fmla="*/ 574392 h 588155"/>
                  <a:gd name="connsiteX10" fmla="*/ 221873 w 621400"/>
                  <a:gd name="connsiteY10" fmla="*/ 571258 h 588155"/>
                  <a:gd name="connsiteX11" fmla="*/ 215654 w 621400"/>
                  <a:gd name="connsiteY11" fmla="*/ 568323 h 588155"/>
                  <a:gd name="connsiteX12" fmla="*/ 192025 w 621400"/>
                  <a:gd name="connsiteY12" fmla="*/ 542236 h 588155"/>
                  <a:gd name="connsiteX13" fmla="*/ 12478 w 621400"/>
                  <a:gd name="connsiteY13" fmla="*/ 240494 h 588155"/>
                  <a:gd name="connsiteX14" fmla="*/ 43323 w 621400"/>
                  <a:gd name="connsiteY14" fmla="*/ 119002 h 588155"/>
                  <a:gd name="connsiteX15" fmla="*/ 164815 w 621400"/>
                  <a:gd name="connsiteY15" fmla="*/ 149847 h 588155"/>
                  <a:gd name="connsiteX16" fmla="*/ 273461 w 621400"/>
                  <a:gd name="connsiteY16" fmla="*/ 332433 h 588155"/>
                  <a:gd name="connsiteX17" fmla="*/ 457874 w 621400"/>
                  <a:gd name="connsiteY17" fmla="*/ 41224 h 588155"/>
                  <a:gd name="connsiteX18" fmla="*/ 521716 w 621400"/>
                  <a:gd name="connsiteY18" fmla="*/ 699 h 58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21400" h="588155">
                    <a:moveTo>
                      <a:pt x="521716" y="699"/>
                    </a:moveTo>
                    <a:cubicBezTo>
                      <a:pt x="530163" y="-366"/>
                      <a:pt x="538784" y="-224"/>
                      <a:pt x="547302" y="1189"/>
                    </a:cubicBezTo>
                    <a:cubicBezTo>
                      <a:pt x="558660" y="3074"/>
                      <a:pt x="569837" y="7215"/>
                      <a:pt x="580176" y="13763"/>
                    </a:cubicBezTo>
                    <a:cubicBezTo>
                      <a:pt x="621531" y="39952"/>
                      <a:pt x="633826" y="94708"/>
                      <a:pt x="607637" y="136064"/>
                    </a:cubicBezTo>
                    <a:lnTo>
                      <a:pt x="347448" y="546931"/>
                    </a:lnTo>
                    <a:cubicBezTo>
                      <a:pt x="327807" y="577947"/>
                      <a:pt x="292095" y="592618"/>
                      <a:pt x="258020" y="586966"/>
                    </a:cubicBezTo>
                    <a:lnTo>
                      <a:pt x="247323" y="582874"/>
                    </a:lnTo>
                    <a:lnTo>
                      <a:pt x="246384" y="582821"/>
                    </a:lnTo>
                    <a:lnTo>
                      <a:pt x="242956" y="581204"/>
                    </a:lnTo>
                    <a:lnTo>
                      <a:pt x="225147" y="574392"/>
                    </a:lnTo>
                    <a:lnTo>
                      <a:pt x="221873" y="571258"/>
                    </a:lnTo>
                    <a:lnTo>
                      <a:pt x="215654" y="568323"/>
                    </a:lnTo>
                    <a:cubicBezTo>
                      <a:pt x="206376" y="561504"/>
                      <a:pt x="198284" y="552753"/>
                      <a:pt x="192025" y="542236"/>
                    </a:cubicBezTo>
                    <a:lnTo>
                      <a:pt x="12478" y="240494"/>
                    </a:lnTo>
                    <a:cubicBezTo>
                      <a:pt x="-12554" y="198427"/>
                      <a:pt x="1256" y="144033"/>
                      <a:pt x="43323" y="119002"/>
                    </a:cubicBezTo>
                    <a:cubicBezTo>
                      <a:pt x="85390" y="93971"/>
                      <a:pt x="139784" y="107781"/>
                      <a:pt x="164815" y="149847"/>
                    </a:cubicBezTo>
                    <a:lnTo>
                      <a:pt x="273461" y="332433"/>
                    </a:lnTo>
                    <a:lnTo>
                      <a:pt x="457874" y="41224"/>
                    </a:lnTo>
                    <a:cubicBezTo>
                      <a:pt x="472606" y="17962"/>
                      <a:pt x="496376" y="3894"/>
                      <a:pt x="521716" y="6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EE4B7A6-E5D0-8969-6ED6-C43A2EA5D10E}"/>
              </a:ext>
            </a:extLst>
          </p:cNvPr>
          <p:cNvSpPr/>
          <p:nvPr/>
        </p:nvSpPr>
        <p:spPr>
          <a:xfrm>
            <a:off x="3368081" y="1831717"/>
            <a:ext cx="2394338" cy="34652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C41745A-1EF4-772D-6ED6-88B613FD7646}"/>
              </a:ext>
            </a:extLst>
          </p:cNvPr>
          <p:cNvGrpSpPr/>
          <p:nvPr/>
        </p:nvGrpSpPr>
        <p:grpSpPr>
          <a:xfrm>
            <a:off x="3553295" y="1831718"/>
            <a:ext cx="2023907" cy="317014"/>
            <a:chOff x="847121" y="2531331"/>
            <a:chExt cx="2973600" cy="563581"/>
          </a:xfrm>
          <a:solidFill>
            <a:srgbClr val="2E75B6"/>
          </a:solidFill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ACC0ADB-D278-01E4-99FA-A966B62878F0}"/>
                </a:ext>
              </a:extLst>
            </p:cNvPr>
            <p:cNvSpPr/>
            <p:nvPr/>
          </p:nvSpPr>
          <p:spPr>
            <a:xfrm>
              <a:off x="847121" y="2531331"/>
              <a:ext cx="2973600" cy="1067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29" name="사다리꼴 28">
              <a:extLst>
                <a:ext uri="{FF2B5EF4-FFF2-40B4-BE49-F238E27FC236}">
                  <a16:creationId xmlns:a16="http://schemas.microsoft.com/office/drawing/2014/main" id="{9169000C-B34E-6E6E-400B-E10356DA4E26}"/>
                </a:ext>
              </a:extLst>
            </p:cNvPr>
            <p:cNvSpPr/>
            <p:nvPr/>
          </p:nvSpPr>
          <p:spPr>
            <a:xfrm rot="10800000">
              <a:off x="1086444" y="2568119"/>
              <a:ext cx="2494956" cy="526793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27CAE65-A460-68AA-DE7E-EF2F5EF54F1A}"/>
              </a:ext>
            </a:extLst>
          </p:cNvPr>
          <p:cNvSpPr txBox="1"/>
          <p:nvPr/>
        </p:nvSpPr>
        <p:spPr>
          <a:xfrm>
            <a:off x="3856186" y="1860301"/>
            <a:ext cx="143531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b="1" spc="-23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특성 추출 단계</a:t>
            </a:r>
            <a:endParaRPr lang="ko-KR" altLang="en-US" sz="1200" b="1"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40F5B1-5924-8F0A-EB41-95B281DB6B8F}"/>
              </a:ext>
            </a:extLst>
          </p:cNvPr>
          <p:cNvSpPr txBox="1"/>
          <p:nvPr/>
        </p:nvSpPr>
        <p:spPr>
          <a:xfrm>
            <a:off x="3562544" y="2150950"/>
            <a:ext cx="1999467" cy="347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20000"/>
              </a:lnSpc>
              <a:spcBef>
                <a:spcPts val="338"/>
              </a:spcBef>
            </a:pP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포트홀의 질감과 형태를 강화시키는 방향으로 전처리 진행</a:t>
            </a:r>
            <a:endParaRPr lang="en-US" altLang="ko-KR" sz="900" spc="-17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l">
              <a:lnSpc>
                <a:spcPct val="120000"/>
              </a:lnSpc>
              <a:spcBef>
                <a:spcPts val="338"/>
              </a:spcBef>
            </a:pP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Superpixel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을 이용해 색과 밝기 정보에 따라 형태를 나눔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 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기본 단계에서 회색조 이미지로 변환하기 이전의 이미지에 적용 한 후 회색조 이미지로 변환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논문에서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segment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값은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500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으로 설정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 </a:t>
            </a:r>
          </a:p>
          <a:p>
            <a:pPr algn="l">
              <a:lnSpc>
                <a:spcPct val="120000"/>
              </a:lnSpc>
              <a:spcBef>
                <a:spcPts val="338"/>
              </a:spcBef>
            </a:pP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아스팔트 자체의 노이즈를 없애기 위해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kernal size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Median filter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사용한 후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Sobel 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연산을 적용</a:t>
            </a:r>
            <a:endParaRPr lang="en-US" altLang="ko-KR" sz="900" spc="-17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l">
              <a:lnSpc>
                <a:spcPct val="120000"/>
              </a:lnSpc>
              <a:spcBef>
                <a:spcPts val="338"/>
              </a:spcBef>
            </a:pP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Sobel edge detection 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알고리즘을 사용하여 색과 밝기로 나뉜 형태와 이미지의 가장자리를 이용해 나뉜 형태를 모두 고려할 수 있음 </a:t>
            </a:r>
            <a:endParaRPr lang="en-US" altLang="ko-KR" sz="900" spc="-17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l">
              <a:lnSpc>
                <a:spcPct val="120000"/>
              </a:lnSpc>
              <a:spcBef>
                <a:spcPts val="338"/>
              </a:spcBef>
            </a:pP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Sobel edge detection 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알고리즘은 기본 단계에서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grayscale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로 변환한 이미지에 적용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논문에서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kernal size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는 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으로 설정</a:t>
            </a:r>
            <a:r>
              <a:rPr lang="en-US" altLang="ko-KR" sz="900" spc="-17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</a:p>
          <a:p>
            <a:pPr algn="l">
              <a:lnSpc>
                <a:spcPct val="120000"/>
              </a:lnSpc>
              <a:spcBef>
                <a:spcPts val="338"/>
              </a:spcBef>
            </a:pPr>
            <a:endParaRPr lang="en-US" altLang="ko-KR" sz="900" spc="-17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l">
              <a:lnSpc>
                <a:spcPct val="120000"/>
              </a:lnSpc>
              <a:spcBef>
                <a:spcPts val="338"/>
              </a:spcBef>
            </a:pPr>
            <a:endParaRPr lang="en-US" altLang="ko-KR" sz="900" spc="-17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217CBF33-5C62-9BAF-9128-A24591DB6B1A}"/>
              </a:ext>
            </a:extLst>
          </p:cNvPr>
          <p:cNvGrpSpPr/>
          <p:nvPr/>
        </p:nvGrpSpPr>
        <p:grpSpPr>
          <a:xfrm>
            <a:off x="3473738" y="2247363"/>
            <a:ext cx="95829" cy="79197"/>
            <a:chOff x="4064000" y="3667338"/>
            <a:chExt cx="248493" cy="248493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58595CE9-ECEF-2E65-6E8C-065E2B4F2D65}"/>
                </a:ext>
              </a:extLst>
            </p:cNvPr>
            <p:cNvSpPr/>
            <p:nvPr/>
          </p:nvSpPr>
          <p:spPr>
            <a:xfrm>
              <a:off x="4064000" y="3667338"/>
              <a:ext cx="248493" cy="248493"/>
            </a:xfrm>
            <a:prstGeom prst="ellipse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0BEF64A5-8080-706E-5DD8-C45437BEAB48}"/>
                </a:ext>
              </a:extLst>
            </p:cNvPr>
            <p:cNvSpPr/>
            <p:nvPr/>
          </p:nvSpPr>
          <p:spPr>
            <a:xfrm>
              <a:off x="4111200" y="3718660"/>
              <a:ext cx="154091" cy="145847"/>
            </a:xfrm>
            <a:custGeom>
              <a:avLst/>
              <a:gdLst>
                <a:gd name="connsiteX0" fmla="*/ 521716 w 621400"/>
                <a:gd name="connsiteY0" fmla="*/ 699 h 588155"/>
                <a:gd name="connsiteX1" fmla="*/ 547302 w 621400"/>
                <a:gd name="connsiteY1" fmla="*/ 1189 h 588155"/>
                <a:gd name="connsiteX2" fmla="*/ 580176 w 621400"/>
                <a:gd name="connsiteY2" fmla="*/ 13763 h 588155"/>
                <a:gd name="connsiteX3" fmla="*/ 607637 w 621400"/>
                <a:gd name="connsiteY3" fmla="*/ 136064 h 588155"/>
                <a:gd name="connsiteX4" fmla="*/ 347448 w 621400"/>
                <a:gd name="connsiteY4" fmla="*/ 546931 h 588155"/>
                <a:gd name="connsiteX5" fmla="*/ 258020 w 621400"/>
                <a:gd name="connsiteY5" fmla="*/ 586966 h 588155"/>
                <a:gd name="connsiteX6" fmla="*/ 247323 w 621400"/>
                <a:gd name="connsiteY6" fmla="*/ 582874 h 588155"/>
                <a:gd name="connsiteX7" fmla="*/ 246384 w 621400"/>
                <a:gd name="connsiteY7" fmla="*/ 582821 h 588155"/>
                <a:gd name="connsiteX8" fmla="*/ 242956 w 621400"/>
                <a:gd name="connsiteY8" fmla="*/ 581204 h 588155"/>
                <a:gd name="connsiteX9" fmla="*/ 225147 w 621400"/>
                <a:gd name="connsiteY9" fmla="*/ 574392 h 588155"/>
                <a:gd name="connsiteX10" fmla="*/ 221873 w 621400"/>
                <a:gd name="connsiteY10" fmla="*/ 571258 h 588155"/>
                <a:gd name="connsiteX11" fmla="*/ 215654 w 621400"/>
                <a:gd name="connsiteY11" fmla="*/ 568323 h 588155"/>
                <a:gd name="connsiteX12" fmla="*/ 192025 w 621400"/>
                <a:gd name="connsiteY12" fmla="*/ 542236 h 588155"/>
                <a:gd name="connsiteX13" fmla="*/ 12478 w 621400"/>
                <a:gd name="connsiteY13" fmla="*/ 240494 h 588155"/>
                <a:gd name="connsiteX14" fmla="*/ 43323 w 621400"/>
                <a:gd name="connsiteY14" fmla="*/ 119002 h 588155"/>
                <a:gd name="connsiteX15" fmla="*/ 164815 w 621400"/>
                <a:gd name="connsiteY15" fmla="*/ 149847 h 588155"/>
                <a:gd name="connsiteX16" fmla="*/ 273461 w 621400"/>
                <a:gd name="connsiteY16" fmla="*/ 332433 h 588155"/>
                <a:gd name="connsiteX17" fmla="*/ 457874 w 621400"/>
                <a:gd name="connsiteY17" fmla="*/ 41224 h 588155"/>
                <a:gd name="connsiteX18" fmla="*/ 521716 w 621400"/>
                <a:gd name="connsiteY18" fmla="*/ 699 h 58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1400" h="588155">
                  <a:moveTo>
                    <a:pt x="521716" y="699"/>
                  </a:moveTo>
                  <a:cubicBezTo>
                    <a:pt x="530163" y="-366"/>
                    <a:pt x="538784" y="-224"/>
                    <a:pt x="547302" y="1189"/>
                  </a:cubicBezTo>
                  <a:cubicBezTo>
                    <a:pt x="558660" y="3074"/>
                    <a:pt x="569837" y="7215"/>
                    <a:pt x="580176" y="13763"/>
                  </a:cubicBezTo>
                  <a:cubicBezTo>
                    <a:pt x="621531" y="39952"/>
                    <a:pt x="633826" y="94708"/>
                    <a:pt x="607637" y="136064"/>
                  </a:cubicBezTo>
                  <a:lnTo>
                    <a:pt x="347448" y="546931"/>
                  </a:lnTo>
                  <a:cubicBezTo>
                    <a:pt x="327807" y="577947"/>
                    <a:pt x="292095" y="592618"/>
                    <a:pt x="258020" y="586966"/>
                  </a:cubicBezTo>
                  <a:lnTo>
                    <a:pt x="247323" y="582874"/>
                  </a:lnTo>
                  <a:lnTo>
                    <a:pt x="246384" y="582821"/>
                  </a:lnTo>
                  <a:lnTo>
                    <a:pt x="242956" y="581204"/>
                  </a:lnTo>
                  <a:lnTo>
                    <a:pt x="225147" y="574392"/>
                  </a:lnTo>
                  <a:lnTo>
                    <a:pt x="221873" y="571258"/>
                  </a:lnTo>
                  <a:lnTo>
                    <a:pt x="215654" y="568323"/>
                  </a:lnTo>
                  <a:cubicBezTo>
                    <a:pt x="206376" y="561504"/>
                    <a:pt x="198284" y="552753"/>
                    <a:pt x="192025" y="542236"/>
                  </a:cubicBezTo>
                  <a:lnTo>
                    <a:pt x="12478" y="240494"/>
                  </a:lnTo>
                  <a:cubicBezTo>
                    <a:pt x="-12554" y="198427"/>
                    <a:pt x="1256" y="144033"/>
                    <a:pt x="43323" y="119002"/>
                  </a:cubicBezTo>
                  <a:cubicBezTo>
                    <a:pt x="85390" y="93971"/>
                    <a:pt x="139784" y="107781"/>
                    <a:pt x="164815" y="149847"/>
                  </a:cubicBezTo>
                  <a:lnTo>
                    <a:pt x="273461" y="332433"/>
                  </a:lnTo>
                  <a:lnTo>
                    <a:pt x="457874" y="41224"/>
                  </a:lnTo>
                  <a:cubicBezTo>
                    <a:pt x="472606" y="17962"/>
                    <a:pt x="496376" y="3894"/>
                    <a:pt x="521716" y="69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D28F88E-F46B-5528-FF18-4CD5E0E3B997}"/>
              </a:ext>
            </a:extLst>
          </p:cNvPr>
          <p:cNvGrpSpPr/>
          <p:nvPr/>
        </p:nvGrpSpPr>
        <p:grpSpPr>
          <a:xfrm>
            <a:off x="3473738" y="2607913"/>
            <a:ext cx="95829" cy="79197"/>
            <a:chOff x="4064000" y="3667338"/>
            <a:chExt cx="248493" cy="248493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EF52FCC0-516C-45BA-C53F-7C982CB3696B}"/>
                </a:ext>
              </a:extLst>
            </p:cNvPr>
            <p:cNvSpPr/>
            <p:nvPr/>
          </p:nvSpPr>
          <p:spPr>
            <a:xfrm>
              <a:off x="4064000" y="3667338"/>
              <a:ext cx="248493" cy="248493"/>
            </a:xfrm>
            <a:prstGeom prst="ellipse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4D39E33-D1EB-B4D5-72CB-474C84390CC0}"/>
                </a:ext>
              </a:extLst>
            </p:cNvPr>
            <p:cNvSpPr/>
            <p:nvPr/>
          </p:nvSpPr>
          <p:spPr>
            <a:xfrm>
              <a:off x="4111200" y="3718660"/>
              <a:ext cx="154091" cy="145847"/>
            </a:xfrm>
            <a:custGeom>
              <a:avLst/>
              <a:gdLst>
                <a:gd name="connsiteX0" fmla="*/ 521716 w 621400"/>
                <a:gd name="connsiteY0" fmla="*/ 699 h 588155"/>
                <a:gd name="connsiteX1" fmla="*/ 547302 w 621400"/>
                <a:gd name="connsiteY1" fmla="*/ 1189 h 588155"/>
                <a:gd name="connsiteX2" fmla="*/ 580176 w 621400"/>
                <a:gd name="connsiteY2" fmla="*/ 13763 h 588155"/>
                <a:gd name="connsiteX3" fmla="*/ 607637 w 621400"/>
                <a:gd name="connsiteY3" fmla="*/ 136064 h 588155"/>
                <a:gd name="connsiteX4" fmla="*/ 347448 w 621400"/>
                <a:gd name="connsiteY4" fmla="*/ 546931 h 588155"/>
                <a:gd name="connsiteX5" fmla="*/ 258020 w 621400"/>
                <a:gd name="connsiteY5" fmla="*/ 586966 h 588155"/>
                <a:gd name="connsiteX6" fmla="*/ 247323 w 621400"/>
                <a:gd name="connsiteY6" fmla="*/ 582874 h 588155"/>
                <a:gd name="connsiteX7" fmla="*/ 246384 w 621400"/>
                <a:gd name="connsiteY7" fmla="*/ 582821 h 588155"/>
                <a:gd name="connsiteX8" fmla="*/ 242956 w 621400"/>
                <a:gd name="connsiteY8" fmla="*/ 581204 h 588155"/>
                <a:gd name="connsiteX9" fmla="*/ 225147 w 621400"/>
                <a:gd name="connsiteY9" fmla="*/ 574392 h 588155"/>
                <a:gd name="connsiteX10" fmla="*/ 221873 w 621400"/>
                <a:gd name="connsiteY10" fmla="*/ 571258 h 588155"/>
                <a:gd name="connsiteX11" fmla="*/ 215654 w 621400"/>
                <a:gd name="connsiteY11" fmla="*/ 568323 h 588155"/>
                <a:gd name="connsiteX12" fmla="*/ 192025 w 621400"/>
                <a:gd name="connsiteY12" fmla="*/ 542236 h 588155"/>
                <a:gd name="connsiteX13" fmla="*/ 12478 w 621400"/>
                <a:gd name="connsiteY13" fmla="*/ 240494 h 588155"/>
                <a:gd name="connsiteX14" fmla="*/ 43323 w 621400"/>
                <a:gd name="connsiteY14" fmla="*/ 119002 h 588155"/>
                <a:gd name="connsiteX15" fmla="*/ 164815 w 621400"/>
                <a:gd name="connsiteY15" fmla="*/ 149847 h 588155"/>
                <a:gd name="connsiteX16" fmla="*/ 273461 w 621400"/>
                <a:gd name="connsiteY16" fmla="*/ 332433 h 588155"/>
                <a:gd name="connsiteX17" fmla="*/ 457874 w 621400"/>
                <a:gd name="connsiteY17" fmla="*/ 41224 h 588155"/>
                <a:gd name="connsiteX18" fmla="*/ 521716 w 621400"/>
                <a:gd name="connsiteY18" fmla="*/ 699 h 58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1400" h="588155">
                  <a:moveTo>
                    <a:pt x="521716" y="699"/>
                  </a:moveTo>
                  <a:cubicBezTo>
                    <a:pt x="530163" y="-366"/>
                    <a:pt x="538784" y="-224"/>
                    <a:pt x="547302" y="1189"/>
                  </a:cubicBezTo>
                  <a:cubicBezTo>
                    <a:pt x="558660" y="3074"/>
                    <a:pt x="569837" y="7215"/>
                    <a:pt x="580176" y="13763"/>
                  </a:cubicBezTo>
                  <a:cubicBezTo>
                    <a:pt x="621531" y="39952"/>
                    <a:pt x="633826" y="94708"/>
                    <a:pt x="607637" y="136064"/>
                  </a:cubicBezTo>
                  <a:lnTo>
                    <a:pt x="347448" y="546931"/>
                  </a:lnTo>
                  <a:cubicBezTo>
                    <a:pt x="327807" y="577947"/>
                    <a:pt x="292095" y="592618"/>
                    <a:pt x="258020" y="586966"/>
                  </a:cubicBezTo>
                  <a:lnTo>
                    <a:pt x="247323" y="582874"/>
                  </a:lnTo>
                  <a:lnTo>
                    <a:pt x="246384" y="582821"/>
                  </a:lnTo>
                  <a:lnTo>
                    <a:pt x="242956" y="581204"/>
                  </a:lnTo>
                  <a:lnTo>
                    <a:pt x="225147" y="574392"/>
                  </a:lnTo>
                  <a:lnTo>
                    <a:pt x="221873" y="571258"/>
                  </a:lnTo>
                  <a:lnTo>
                    <a:pt x="215654" y="568323"/>
                  </a:lnTo>
                  <a:cubicBezTo>
                    <a:pt x="206376" y="561504"/>
                    <a:pt x="198284" y="552753"/>
                    <a:pt x="192025" y="542236"/>
                  </a:cubicBezTo>
                  <a:lnTo>
                    <a:pt x="12478" y="240494"/>
                  </a:lnTo>
                  <a:cubicBezTo>
                    <a:pt x="-12554" y="198427"/>
                    <a:pt x="1256" y="144033"/>
                    <a:pt x="43323" y="119002"/>
                  </a:cubicBezTo>
                  <a:cubicBezTo>
                    <a:pt x="85390" y="93971"/>
                    <a:pt x="139784" y="107781"/>
                    <a:pt x="164815" y="149847"/>
                  </a:cubicBezTo>
                  <a:lnTo>
                    <a:pt x="273461" y="332433"/>
                  </a:lnTo>
                  <a:lnTo>
                    <a:pt x="457874" y="41224"/>
                  </a:lnTo>
                  <a:cubicBezTo>
                    <a:pt x="472606" y="17962"/>
                    <a:pt x="496376" y="3894"/>
                    <a:pt x="521716" y="69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E009797-61D3-F0FE-49DE-CC27FF5FB97B}"/>
              </a:ext>
            </a:extLst>
          </p:cNvPr>
          <p:cNvGrpSpPr/>
          <p:nvPr/>
        </p:nvGrpSpPr>
        <p:grpSpPr>
          <a:xfrm>
            <a:off x="3473738" y="3474954"/>
            <a:ext cx="95829" cy="79197"/>
            <a:chOff x="4064000" y="3667338"/>
            <a:chExt cx="248493" cy="248493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C2DBCA1A-77C5-4CED-71FF-9AB28F48807C}"/>
                </a:ext>
              </a:extLst>
            </p:cNvPr>
            <p:cNvSpPr/>
            <p:nvPr/>
          </p:nvSpPr>
          <p:spPr>
            <a:xfrm>
              <a:off x="4064000" y="3667338"/>
              <a:ext cx="248493" cy="248493"/>
            </a:xfrm>
            <a:prstGeom prst="ellipse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4301D4E0-2968-12F6-0F58-3A58B6155557}"/>
                </a:ext>
              </a:extLst>
            </p:cNvPr>
            <p:cNvSpPr/>
            <p:nvPr/>
          </p:nvSpPr>
          <p:spPr>
            <a:xfrm>
              <a:off x="4111200" y="3718660"/>
              <a:ext cx="154091" cy="145847"/>
            </a:xfrm>
            <a:custGeom>
              <a:avLst/>
              <a:gdLst>
                <a:gd name="connsiteX0" fmla="*/ 521716 w 621400"/>
                <a:gd name="connsiteY0" fmla="*/ 699 h 588155"/>
                <a:gd name="connsiteX1" fmla="*/ 547302 w 621400"/>
                <a:gd name="connsiteY1" fmla="*/ 1189 h 588155"/>
                <a:gd name="connsiteX2" fmla="*/ 580176 w 621400"/>
                <a:gd name="connsiteY2" fmla="*/ 13763 h 588155"/>
                <a:gd name="connsiteX3" fmla="*/ 607637 w 621400"/>
                <a:gd name="connsiteY3" fmla="*/ 136064 h 588155"/>
                <a:gd name="connsiteX4" fmla="*/ 347448 w 621400"/>
                <a:gd name="connsiteY4" fmla="*/ 546931 h 588155"/>
                <a:gd name="connsiteX5" fmla="*/ 258020 w 621400"/>
                <a:gd name="connsiteY5" fmla="*/ 586966 h 588155"/>
                <a:gd name="connsiteX6" fmla="*/ 247323 w 621400"/>
                <a:gd name="connsiteY6" fmla="*/ 582874 h 588155"/>
                <a:gd name="connsiteX7" fmla="*/ 246384 w 621400"/>
                <a:gd name="connsiteY7" fmla="*/ 582821 h 588155"/>
                <a:gd name="connsiteX8" fmla="*/ 242956 w 621400"/>
                <a:gd name="connsiteY8" fmla="*/ 581204 h 588155"/>
                <a:gd name="connsiteX9" fmla="*/ 225147 w 621400"/>
                <a:gd name="connsiteY9" fmla="*/ 574392 h 588155"/>
                <a:gd name="connsiteX10" fmla="*/ 221873 w 621400"/>
                <a:gd name="connsiteY10" fmla="*/ 571258 h 588155"/>
                <a:gd name="connsiteX11" fmla="*/ 215654 w 621400"/>
                <a:gd name="connsiteY11" fmla="*/ 568323 h 588155"/>
                <a:gd name="connsiteX12" fmla="*/ 192025 w 621400"/>
                <a:gd name="connsiteY12" fmla="*/ 542236 h 588155"/>
                <a:gd name="connsiteX13" fmla="*/ 12478 w 621400"/>
                <a:gd name="connsiteY13" fmla="*/ 240494 h 588155"/>
                <a:gd name="connsiteX14" fmla="*/ 43323 w 621400"/>
                <a:gd name="connsiteY14" fmla="*/ 119002 h 588155"/>
                <a:gd name="connsiteX15" fmla="*/ 164815 w 621400"/>
                <a:gd name="connsiteY15" fmla="*/ 149847 h 588155"/>
                <a:gd name="connsiteX16" fmla="*/ 273461 w 621400"/>
                <a:gd name="connsiteY16" fmla="*/ 332433 h 588155"/>
                <a:gd name="connsiteX17" fmla="*/ 457874 w 621400"/>
                <a:gd name="connsiteY17" fmla="*/ 41224 h 588155"/>
                <a:gd name="connsiteX18" fmla="*/ 521716 w 621400"/>
                <a:gd name="connsiteY18" fmla="*/ 699 h 58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1400" h="588155">
                  <a:moveTo>
                    <a:pt x="521716" y="699"/>
                  </a:moveTo>
                  <a:cubicBezTo>
                    <a:pt x="530163" y="-366"/>
                    <a:pt x="538784" y="-224"/>
                    <a:pt x="547302" y="1189"/>
                  </a:cubicBezTo>
                  <a:cubicBezTo>
                    <a:pt x="558660" y="3074"/>
                    <a:pt x="569837" y="7215"/>
                    <a:pt x="580176" y="13763"/>
                  </a:cubicBezTo>
                  <a:cubicBezTo>
                    <a:pt x="621531" y="39952"/>
                    <a:pt x="633826" y="94708"/>
                    <a:pt x="607637" y="136064"/>
                  </a:cubicBezTo>
                  <a:lnTo>
                    <a:pt x="347448" y="546931"/>
                  </a:lnTo>
                  <a:cubicBezTo>
                    <a:pt x="327807" y="577947"/>
                    <a:pt x="292095" y="592618"/>
                    <a:pt x="258020" y="586966"/>
                  </a:cubicBezTo>
                  <a:lnTo>
                    <a:pt x="247323" y="582874"/>
                  </a:lnTo>
                  <a:lnTo>
                    <a:pt x="246384" y="582821"/>
                  </a:lnTo>
                  <a:lnTo>
                    <a:pt x="242956" y="581204"/>
                  </a:lnTo>
                  <a:lnTo>
                    <a:pt x="225147" y="574392"/>
                  </a:lnTo>
                  <a:lnTo>
                    <a:pt x="221873" y="571258"/>
                  </a:lnTo>
                  <a:lnTo>
                    <a:pt x="215654" y="568323"/>
                  </a:lnTo>
                  <a:cubicBezTo>
                    <a:pt x="206376" y="561504"/>
                    <a:pt x="198284" y="552753"/>
                    <a:pt x="192025" y="542236"/>
                  </a:cubicBezTo>
                  <a:lnTo>
                    <a:pt x="12478" y="240494"/>
                  </a:lnTo>
                  <a:cubicBezTo>
                    <a:pt x="-12554" y="198427"/>
                    <a:pt x="1256" y="144033"/>
                    <a:pt x="43323" y="119002"/>
                  </a:cubicBezTo>
                  <a:cubicBezTo>
                    <a:pt x="85390" y="93971"/>
                    <a:pt x="139784" y="107781"/>
                    <a:pt x="164815" y="149847"/>
                  </a:cubicBezTo>
                  <a:lnTo>
                    <a:pt x="273461" y="332433"/>
                  </a:lnTo>
                  <a:lnTo>
                    <a:pt x="457874" y="41224"/>
                  </a:lnTo>
                  <a:cubicBezTo>
                    <a:pt x="472606" y="17962"/>
                    <a:pt x="496376" y="3894"/>
                    <a:pt x="521716" y="69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B202D0BB-AB18-A3F4-C237-DA99210B4161}"/>
              </a:ext>
            </a:extLst>
          </p:cNvPr>
          <p:cNvGrpSpPr/>
          <p:nvPr/>
        </p:nvGrpSpPr>
        <p:grpSpPr>
          <a:xfrm>
            <a:off x="3473738" y="4007998"/>
            <a:ext cx="95829" cy="79197"/>
            <a:chOff x="4064000" y="3667338"/>
            <a:chExt cx="248493" cy="248493"/>
          </a:xfrm>
        </p:grpSpPr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CD04C3BF-6C71-1947-2BFA-A94CC7B10CB0}"/>
                </a:ext>
              </a:extLst>
            </p:cNvPr>
            <p:cNvSpPr/>
            <p:nvPr/>
          </p:nvSpPr>
          <p:spPr>
            <a:xfrm>
              <a:off x="4064000" y="3667338"/>
              <a:ext cx="248493" cy="248493"/>
            </a:xfrm>
            <a:prstGeom prst="ellipse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18F5B9EC-D5D3-1931-69D5-F3617C331EC9}"/>
                </a:ext>
              </a:extLst>
            </p:cNvPr>
            <p:cNvSpPr/>
            <p:nvPr/>
          </p:nvSpPr>
          <p:spPr>
            <a:xfrm>
              <a:off x="4111200" y="3718660"/>
              <a:ext cx="154091" cy="145847"/>
            </a:xfrm>
            <a:custGeom>
              <a:avLst/>
              <a:gdLst>
                <a:gd name="connsiteX0" fmla="*/ 521716 w 621400"/>
                <a:gd name="connsiteY0" fmla="*/ 699 h 588155"/>
                <a:gd name="connsiteX1" fmla="*/ 547302 w 621400"/>
                <a:gd name="connsiteY1" fmla="*/ 1189 h 588155"/>
                <a:gd name="connsiteX2" fmla="*/ 580176 w 621400"/>
                <a:gd name="connsiteY2" fmla="*/ 13763 h 588155"/>
                <a:gd name="connsiteX3" fmla="*/ 607637 w 621400"/>
                <a:gd name="connsiteY3" fmla="*/ 136064 h 588155"/>
                <a:gd name="connsiteX4" fmla="*/ 347448 w 621400"/>
                <a:gd name="connsiteY4" fmla="*/ 546931 h 588155"/>
                <a:gd name="connsiteX5" fmla="*/ 258020 w 621400"/>
                <a:gd name="connsiteY5" fmla="*/ 586966 h 588155"/>
                <a:gd name="connsiteX6" fmla="*/ 247323 w 621400"/>
                <a:gd name="connsiteY6" fmla="*/ 582874 h 588155"/>
                <a:gd name="connsiteX7" fmla="*/ 246384 w 621400"/>
                <a:gd name="connsiteY7" fmla="*/ 582821 h 588155"/>
                <a:gd name="connsiteX8" fmla="*/ 242956 w 621400"/>
                <a:gd name="connsiteY8" fmla="*/ 581204 h 588155"/>
                <a:gd name="connsiteX9" fmla="*/ 225147 w 621400"/>
                <a:gd name="connsiteY9" fmla="*/ 574392 h 588155"/>
                <a:gd name="connsiteX10" fmla="*/ 221873 w 621400"/>
                <a:gd name="connsiteY10" fmla="*/ 571258 h 588155"/>
                <a:gd name="connsiteX11" fmla="*/ 215654 w 621400"/>
                <a:gd name="connsiteY11" fmla="*/ 568323 h 588155"/>
                <a:gd name="connsiteX12" fmla="*/ 192025 w 621400"/>
                <a:gd name="connsiteY12" fmla="*/ 542236 h 588155"/>
                <a:gd name="connsiteX13" fmla="*/ 12478 w 621400"/>
                <a:gd name="connsiteY13" fmla="*/ 240494 h 588155"/>
                <a:gd name="connsiteX14" fmla="*/ 43323 w 621400"/>
                <a:gd name="connsiteY14" fmla="*/ 119002 h 588155"/>
                <a:gd name="connsiteX15" fmla="*/ 164815 w 621400"/>
                <a:gd name="connsiteY15" fmla="*/ 149847 h 588155"/>
                <a:gd name="connsiteX16" fmla="*/ 273461 w 621400"/>
                <a:gd name="connsiteY16" fmla="*/ 332433 h 588155"/>
                <a:gd name="connsiteX17" fmla="*/ 457874 w 621400"/>
                <a:gd name="connsiteY17" fmla="*/ 41224 h 588155"/>
                <a:gd name="connsiteX18" fmla="*/ 521716 w 621400"/>
                <a:gd name="connsiteY18" fmla="*/ 699 h 58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1400" h="588155">
                  <a:moveTo>
                    <a:pt x="521716" y="699"/>
                  </a:moveTo>
                  <a:cubicBezTo>
                    <a:pt x="530163" y="-366"/>
                    <a:pt x="538784" y="-224"/>
                    <a:pt x="547302" y="1189"/>
                  </a:cubicBezTo>
                  <a:cubicBezTo>
                    <a:pt x="558660" y="3074"/>
                    <a:pt x="569837" y="7215"/>
                    <a:pt x="580176" y="13763"/>
                  </a:cubicBezTo>
                  <a:cubicBezTo>
                    <a:pt x="621531" y="39952"/>
                    <a:pt x="633826" y="94708"/>
                    <a:pt x="607637" y="136064"/>
                  </a:cubicBezTo>
                  <a:lnTo>
                    <a:pt x="347448" y="546931"/>
                  </a:lnTo>
                  <a:cubicBezTo>
                    <a:pt x="327807" y="577947"/>
                    <a:pt x="292095" y="592618"/>
                    <a:pt x="258020" y="586966"/>
                  </a:cubicBezTo>
                  <a:lnTo>
                    <a:pt x="247323" y="582874"/>
                  </a:lnTo>
                  <a:lnTo>
                    <a:pt x="246384" y="582821"/>
                  </a:lnTo>
                  <a:lnTo>
                    <a:pt x="242956" y="581204"/>
                  </a:lnTo>
                  <a:lnTo>
                    <a:pt x="225147" y="574392"/>
                  </a:lnTo>
                  <a:lnTo>
                    <a:pt x="221873" y="571258"/>
                  </a:lnTo>
                  <a:lnTo>
                    <a:pt x="215654" y="568323"/>
                  </a:lnTo>
                  <a:cubicBezTo>
                    <a:pt x="206376" y="561504"/>
                    <a:pt x="198284" y="552753"/>
                    <a:pt x="192025" y="542236"/>
                  </a:cubicBezTo>
                  <a:lnTo>
                    <a:pt x="12478" y="240494"/>
                  </a:lnTo>
                  <a:cubicBezTo>
                    <a:pt x="-12554" y="198427"/>
                    <a:pt x="1256" y="144033"/>
                    <a:pt x="43323" y="119002"/>
                  </a:cubicBezTo>
                  <a:cubicBezTo>
                    <a:pt x="85390" y="93971"/>
                    <a:pt x="139784" y="107781"/>
                    <a:pt x="164815" y="149847"/>
                  </a:cubicBezTo>
                  <a:lnTo>
                    <a:pt x="273461" y="332433"/>
                  </a:lnTo>
                  <a:lnTo>
                    <a:pt x="457874" y="41224"/>
                  </a:lnTo>
                  <a:cubicBezTo>
                    <a:pt x="472606" y="17962"/>
                    <a:pt x="496376" y="3894"/>
                    <a:pt x="521716" y="69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A1238342-EC11-E389-873A-0AF4353A86CE}"/>
              </a:ext>
            </a:extLst>
          </p:cNvPr>
          <p:cNvGrpSpPr/>
          <p:nvPr/>
        </p:nvGrpSpPr>
        <p:grpSpPr>
          <a:xfrm>
            <a:off x="6268519" y="1811025"/>
            <a:ext cx="2394338" cy="3485903"/>
            <a:chOff x="6268519" y="1811025"/>
            <a:chExt cx="2394338" cy="348590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285CF29-7E4B-795C-1715-31D589E63A2B}"/>
                </a:ext>
              </a:extLst>
            </p:cNvPr>
            <p:cNvSpPr/>
            <p:nvPr/>
          </p:nvSpPr>
          <p:spPr>
            <a:xfrm>
              <a:off x="6268519" y="1811025"/>
              <a:ext cx="2394338" cy="348590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8FAB8AF4-340B-4E26-7B07-8C24D1EC8029}"/>
                </a:ext>
              </a:extLst>
            </p:cNvPr>
            <p:cNvGrpSpPr/>
            <p:nvPr/>
          </p:nvGrpSpPr>
          <p:grpSpPr>
            <a:xfrm>
              <a:off x="6453732" y="1811025"/>
              <a:ext cx="2023907" cy="317014"/>
              <a:chOff x="847121" y="2531331"/>
              <a:chExt cx="2973600" cy="563581"/>
            </a:xfrm>
            <a:solidFill>
              <a:srgbClr val="ED7D31"/>
            </a:solidFill>
          </p:grpSpPr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B7D88EC6-5009-3312-49B1-0B6E8D6D00FC}"/>
                  </a:ext>
                </a:extLst>
              </p:cNvPr>
              <p:cNvSpPr/>
              <p:nvPr/>
            </p:nvSpPr>
            <p:spPr>
              <a:xfrm>
                <a:off x="847121" y="2531331"/>
                <a:ext cx="2973600" cy="10677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56" name="사다리꼴 55">
                <a:extLst>
                  <a:ext uri="{FF2B5EF4-FFF2-40B4-BE49-F238E27FC236}">
                    <a16:creationId xmlns:a16="http://schemas.microsoft.com/office/drawing/2014/main" id="{6D89E268-CFF3-7FF0-DDC3-6D7E6DDF7626}"/>
                  </a:ext>
                </a:extLst>
              </p:cNvPr>
              <p:cNvSpPr/>
              <p:nvPr/>
            </p:nvSpPr>
            <p:spPr>
              <a:xfrm rot="10800000">
                <a:off x="1086444" y="2568119"/>
                <a:ext cx="2494956" cy="526793"/>
              </a:xfrm>
              <a:prstGeom prst="trapezoi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A8F1552-6F11-654C-E9D0-C34C5B58CA16}"/>
                </a:ext>
              </a:extLst>
            </p:cNvPr>
            <p:cNvSpPr txBox="1"/>
            <p:nvPr/>
          </p:nvSpPr>
          <p:spPr>
            <a:xfrm>
              <a:off x="6756622" y="1839607"/>
              <a:ext cx="143531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b="1" spc="-23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합성 단계</a:t>
              </a:r>
              <a:endParaRPr lang="ko-KR" altLang="en-US" sz="1200" b="1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3D696CE-F00C-2C77-AA50-2BB9321D6B0E}"/>
                </a:ext>
              </a:extLst>
            </p:cNvPr>
            <p:cNvSpPr txBox="1"/>
            <p:nvPr/>
          </p:nvSpPr>
          <p:spPr>
            <a:xfrm>
              <a:off x="6427996" y="2130257"/>
              <a:ext cx="1999467" cy="12841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20000"/>
                </a:lnSpc>
                <a:spcBef>
                  <a:spcPts val="338"/>
                </a:spcBef>
              </a:pP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특성 추출 단계에서 만들어진 </a:t>
              </a: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Sobel, Superpixel, Grayscale </a:t>
              </a: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이미지를 각각 </a:t>
              </a: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R, G, B </a:t>
              </a: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채널로 합쳐 컬러 </a:t>
              </a:r>
              <a:r>
                <a:rPr lang="en-US" altLang="ko-KR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3</a:t>
              </a: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채널 이미지 생성</a:t>
              </a:r>
              <a:endParaRPr lang="en-US" altLang="ko-KR" sz="9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algn="l">
                <a:lnSpc>
                  <a:spcPct val="120000"/>
                </a:lnSpc>
                <a:spcBef>
                  <a:spcPts val="338"/>
                </a:spcBef>
              </a:pPr>
              <a:r>
                <a:rPr lang="ko-KR" altLang="en-US" sz="90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딥러닝 모델이 학습 시 두 가지 방법으로 부각한 형태와 질감을 모두 고려할 수 있도록 함</a:t>
              </a:r>
              <a:endParaRPr lang="en-US" altLang="ko-KR" sz="9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FCD779C1-C179-AF05-0A04-F46ECAF14F2E}"/>
                </a:ext>
              </a:extLst>
            </p:cNvPr>
            <p:cNvGrpSpPr/>
            <p:nvPr/>
          </p:nvGrpSpPr>
          <p:grpSpPr>
            <a:xfrm>
              <a:off x="6332167" y="2229381"/>
              <a:ext cx="95829" cy="79197"/>
              <a:chOff x="4064000" y="3667338"/>
              <a:chExt cx="248493" cy="248493"/>
            </a:xfrm>
          </p:grpSpPr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E9E927D4-E292-7FD5-5C79-4456E0C0D67E}"/>
                  </a:ext>
                </a:extLst>
              </p:cNvPr>
              <p:cNvSpPr/>
              <p:nvPr/>
            </p:nvSpPr>
            <p:spPr>
              <a:xfrm>
                <a:off x="4064000" y="3667338"/>
                <a:ext cx="248493" cy="248493"/>
              </a:xfrm>
              <a:prstGeom prst="ellipse">
                <a:avLst/>
              </a:prstGeom>
              <a:solidFill>
                <a:srgbClr val="ED7D3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id="{1222A48A-1DB0-EBCA-609E-0967EC55047D}"/>
                  </a:ext>
                </a:extLst>
              </p:cNvPr>
              <p:cNvSpPr/>
              <p:nvPr/>
            </p:nvSpPr>
            <p:spPr>
              <a:xfrm>
                <a:off x="4111200" y="3718660"/>
                <a:ext cx="154091" cy="145847"/>
              </a:xfrm>
              <a:custGeom>
                <a:avLst/>
                <a:gdLst>
                  <a:gd name="connsiteX0" fmla="*/ 521716 w 621400"/>
                  <a:gd name="connsiteY0" fmla="*/ 699 h 588155"/>
                  <a:gd name="connsiteX1" fmla="*/ 547302 w 621400"/>
                  <a:gd name="connsiteY1" fmla="*/ 1189 h 588155"/>
                  <a:gd name="connsiteX2" fmla="*/ 580176 w 621400"/>
                  <a:gd name="connsiteY2" fmla="*/ 13763 h 588155"/>
                  <a:gd name="connsiteX3" fmla="*/ 607637 w 621400"/>
                  <a:gd name="connsiteY3" fmla="*/ 136064 h 588155"/>
                  <a:gd name="connsiteX4" fmla="*/ 347448 w 621400"/>
                  <a:gd name="connsiteY4" fmla="*/ 546931 h 588155"/>
                  <a:gd name="connsiteX5" fmla="*/ 258020 w 621400"/>
                  <a:gd name="connsiteY5" fmla="*/ 586966 h 588155"/>
                  <a:gd name="connsiteX6" fmla="*/ 247323 w 621400"/>
                  <a:gd name="connsiteY6" fmla="*/ 582874 h 588155"/>
                  <a:gd name="connsiteX7" fmla="*/ 246384 w 621400"/>
                  <a:gd name="connsiteY7" fmla="*/ 582821 h 588155"/>
                  <a:gd name="connsiteX8" fmla="*/ 242956 w 621400"/>
                  <a:gd name="connsiteY8" fmla="*/ 581204 h 588155"/>
                  <a:gd name="connsiteX9" fmla="*/ 225147 w 621400"/>
                  <a:gd name="connsiteY9" fmla="*/ 574392 h 588155"/>
                  <a:gd name="connsiteX10" fmla="*/ 221873 w 621400"/>
                  <a:gd name="connsiteY10" fmla="*/ 571258 h 588155"/>
                  <a:gd name="connsiteX11" fmla="*/ 215654 w 621400"/>
                  <a:gd name="connsiteY11" fmla="*/ 568323 h 588155"/>
                  <a:gd name="connsiteX12" fmla="*/ 192025 w 621400"/>
                  <a:gd name="connsiteY12" fmla="*/ 542236 h 588155"/>
                  <a:gd name="connsiteX13" fmla="*/ 12478 w 621400"/>
                  <a:gd name="connsiteY13" fmla="*/ 240494 h 588155"/>
                  <a:gd name="connsiteX14" fmla="*/ 43323 w 621400"/>
                  <a:gd name="connsiteY14" fmla="*/ 119002 h 588155"/>
                  <a:gd name="connsiteX15" fmla="*/ 164815 w 621400"/>
                  <a:gd name="connsiteY15" fmla="*/ 149847 h 588155"/>
                  <a:gd name="connsiteX16" fmla="*/ 273461 w 621400"/>
                  <a:gd name="connsiteY16" fmla="*/ 332433 h 588155"/>
                  <a:gd name="connsiteX17" fmla="*/ 457874 w 621400"/>
                  <a:gd name="connsiteY17" fmla="*/ 41224 h 588155"/>
                  <a:gd name="connsiteX18" fmla="*/ 521716 w 621400"/>
                  <a:gd name="connsiteY18" fmla="*/ 699 h 58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21400" h="588155">
                    <a:moveTo>
                      <a:pt x="521716" y="699"/>
                    </a:moveTo>
                    <a:cubicBezTo>
                      <a:pt x="530163" y="-366"/>
                      <a:pt x="538784" y="-224"/>
                      <a:pt x="547302" y="1189"/>
                    </a:cubicBezTo>
                    <a:cubicBezTo>
                      <a:pt x="558660" y="3074"/>
                      <a:pt x="569837" y="7215"/>
                      <a:pt x="580176" y="13763"/>
                    </a:cubicBezTo>
                    <a:cubicBezTo>
                      <a:pt x="621531" y="39952"/>
                      <a:pt x="633826" y="94708"/>
                      <a:pt x="607637" y="136064"/>
                    </a:cubicBezTo>
                    <a:lnTo>
                      <a:pt x="347448" y="546931"/>
                    </a:lnTo>
                    <a:cubicBezTo>
                      <a:pt x="327807" y="577947"/>
                      <a:pt x="292095" y="592618"/>
                      <a:pt x="258020" y="586966"/>
                    </a:cubicBezTo>
                    <a:lnTo>
                      <a:pt x="247323" y="582874"/>
                    </a:lnTo>
                    <a:lnTo>
                      <a:pt x="246384" y="582821"/>
                    </a:lnTo>
                    <a:lnTo>
                      <a:pt x="242956" y="581204"/>
                    </a:lnTo>
                    <a:lnTo>
                      <a:pt x="225147" y="574392"/>
                    </a:lnTo>
                    <a:lnTo>
                      <a:pt x="221873" y="571258"/>
                    </a:lnTo>
                    <a:lnTo>
                      <a:pt x="215654" y="568323"/>
                    </a:lnTo>
                    <a:cubicBezTo>
                      <a:pt x="206376" y="561504"/>
                      <a:pt x="198284" y="552753"/>
                      <a:pt x="192025" y="542236"/>
                    </a:cubicBezTo>
                    <a:lnTo>
                      <a:pt x="12478" y="240494"/>
                    </a:lnTo>
                    <a:cubicBezTo>
                      <a:pt x="-12554" y="198427"/>
                      <a:pt x="1256" y="144033"/>
                      <a:pt x="43323" y="119002"/>
                    </a:cubicBezTo>
                    <a:cubicBezTo>
                      <a:pt x="85390" y="93971"/>
                      <a:pt x="139784" y="107781"/>
                      <a:pt x="164815" y="149847"/>
                    </a:cubicBezTo>
                    <a:lnTo>
                      <a:pt x="273461" y="332433"/>
                    </a:lnTo>
                    <a:lnTo>
                      <a:pt x="457874" y="41224"/>
                    </a:lnTo>
                    <a:cubicBezTo>
                      <a:pt x="472606" y="17962"/>
                      <a:pt x="496376" y="3894"/>
                      <a:pt x="521716" y="6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F3DC777F-DD54-EDFC-0866-86EA0F4E515C}"/>
                </a:ext>
              </a:extLst>
            </p:cNvPr>
            <p:cNvGrpSpPr/>
            <p:nvPr/>
          </p:nvGrpSpPr>
          <p:grpSpPr>
            <a:xfrm>
              <a:off x="6341171" y="2927748"/>
              <a:ext cx="95829" cy="79197"/>
              <a:chOff x="4064000" y="3667338"/>
              <a:chExt cx="248493" cy="248493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B27F300D-4A14-8A82-5D38-8823D84BFB26}"/>
                  </a:ext>
                </a:extLst>
              </p:cNvPr>
              <p:cNvSpPr/>
              <p:nvPr/>
            </p:nvSpPr>
            <p:spPr>
              <a:xfrm>
                <a:off x="4064000" y="3667338"/>
                <a:ext cx="248493" cy="248493"/>
              </a:xfrm>
              <a:prstGeom prst="ellipse">
                <a:avLst/>
              </a:prstGeom>
              <a:solidFill>
                <a:srgbClr val="ED7D3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D0C34E81-6328-929A-30DE-77650A80F825}"/>
                  </a:ext>
                </a:extLst>
              </p:cNvPr>
              <p:cNvSpPr/>
              <p:nvPr/>
            </p:nvSpPr>
            <p:spPr>
              <a:xfrm>
                <a:off x="4111200" y="3718660"/>
                <a:ext cx="154091" cy="145847"/>
              </a:xfrm>
              <a:custGeom>
                <a:avLst/>
                <a:gdLst>
                  <a:gd name="connsiteX0" fmla="*/ 521716 w 621400"/>
                  <a:gd name="connsiteY0" fmla="*/ 699 h 588155"/>
                  <a:gd name="connsiteX1" fmla="*/ 547302 w 621400"/>
                  <a:gd name="connsiteY1" fmla="*/ 1189 h 588155"/>
                  <a:gd name="connsiteX2" fmla="*/ 580176 w 621400"/>
                  <a:gd name="connsiteY2" fmla="*/ 13763 h 588155"/>
                  <a:gd name="connsiteX3" fmla="*/ 607637 w 621400"/>
                  <a:gd name="connsiteY3" fmla="*/ 136064 h 588155"/>
                  <a:gd name="connsiteX4" fmla="*/ 347448 w 621400"/>
                  <a:gd name="connsiteY4" fmla="*/ 546931 h 588155"/>
                  <a:gd name="connsiteX5" fmla="*/ 258020 w 621400"/>
                  <a:gd name="connsiteY5" fmla="*/ 586966 h 588155"/>
                  <a:gd name="connsiteX6" fmla="*/ 247323 w 621400"/>
                  <a:gd name="connsiteY6" fmla="*/ 582874 h 588155"/>
                  <a:gd name="connsiteX7" fmla="*/ 246384 w 621400"/>
                  <a:gd name="connsiteY7" fmla="*/ 582821 h 588155"/>
                  <a:gd name="connsiteX8" fmla="*/ 242956 w 621400"/>
                  <a:gd name="connsiteY8" fmla="*/ 581204 h 588155"/>
                  <a:gd name="connsiteX9" fmla="*/ 225147 w 621400"/>
                  <a:gd name="connsiteY9" fmla="*/ 574392 h 588155"/>
                  <a:gd name="connsiteX10" fmla="*/ 221873 w 621400"/>
                  <a:gd name="connsiteY10" fmla="*/ 571258 h 588155"/>
                  <a:gd name="connsiteX11" fmla="*/ 215654 w 621400"/>
                  <a:gd name="connsiteY11" fmla="*/ 568323 h 588155"/>
                  <a:gd name="connsiteX12" fmla="*/ 192025 w 621400"/>
                  <a:gd name="connsiteY12" fmla="*/ 542236 h 588155"/>
                  <a:gd name="connsiteX13" fmla="*/ 12478 w 621400"/>
                  <a:gd name="connsiteY13" fmla="*/ 240494 h 588155"/>
                  <a:gd name="connsiteX14" fmla="*/ 43323 w 621400"/>
                  <a:gd name="connsiteY14" fmla="*/ 119002 h 588155"/>
                  <a:gd name="connsiteX15" fmla="*/ 164815 w 621400"/>
                  <a:gd name="connsiteY15" fmla="*/ 149847 h 588155"/>
                  <a:gd name="connsiteX16" fmla="*/ 273461 w 621400"/>
                  <a:gd name="connsiteY16" fmla="*/ 332433 h 588155"/>
                  <a:gd name="connsiteX17" fmla="*/ 457874 w 621400"/>
                  <a:gd name="connsiteY17" fmla="*/ 41224 h 588155"/>
                  <a:gd name="connsiteX18" fmla="*/ 521716 w 621400"/>
                  <a:gd name="connsiteY18" fmla="*/ 699 h 58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21400" h="588155">
                    <a:moveTo>
                      <a:pt x="521716" y="699"/>
                    </a:moveTo>
                    <a:cubicBezTo>
                      <a:pt x="530163" y="-366"/>
                      <a:pt x="538784" y="-224"/>
                      <a:pt x="547302" y="1189"/>
                    </a:cubicBezTo>
                    <a:cubicBezTo>
                      <a:pt x="558660" y="3074"/>
                      <a:pt x="569837" y="7215"/>
                      <a:pt x="580176" y="13763"/>
                    </a:cubicBezTo>
                    <a:cubicBezTo>
                      <a:pt x="621531" y="39952"/>
                      <a:pt x="633826" y="94708"/>
                      <a:pt x="607637" y="136064"/>
                    </a:cubicBezTo>
                    <a:lnTo>
                      <a:pt x="347448" y="546931"/>
                    </a:lnTo>
                    <a:cubicBezTo>
                      <a:pt x="327807" y="577947"/>
                      <a:pt x="292095" y="592618"/>
                      <a:pt x="258020" y="586966"/>
                    </a:cubicBezTo>
                    <a:lnTo>
                      <a:pt x="247323" y="582874"/>
                    </a:lnTo>
                    <a:lnTo>
                      <a:pt x="246384" y="582821"/>
                    </a:lnTo>
                    <a:lnTo>
                      <a:pt x="242956" y="581204"/>
                    </a:lnTo>
                    <a:lnTo>
                      <a:pt x="225147" y="574392"/>
                    </a:lnTo>
                    <a:lnTo>
                      <a:pt x="221873" y="571258"/>
                    </a:lnTo>
                    <a:lnTo>
                      <a:pt x="215654" y="568323"/>
                    </a:lnTo>
                    <a:cubicBezTo>
                      <a:pt x="206376" y="561504"/>
                      <a:pt x="198284" y="552753"/>
                      <a:pt x="192025" y="542236"/>
                    </a:cubicBezTo>
                    <a:lnTo>
                      <a:pt x="12478" y="240494"/>
                    </a:lnTo>
                    <a:cubicBezTo>
                      <a:pt x="-12554" y="198427"/>
                      <a:pt x="1256" y="144033"/>
                      <a:pt x="43323" y="119002"/>
                    </a:cubicBezTo>
                    <a:cubicBezTo>
                      <a:pt x="85390" y="93971"/>
                      <a:pt x="139784" y="107781"/>
                      <a:pt x="164815" y="149847"/>
                    </a:cubicBezTo>
                    <a:lnTo>
                      <a:pt x="273461" y="332433"/>
                    </a:lnTo>
                    <a:lnTo>
                      <a:pt x="457874" y="41224"/>
                    </a:lnTo>
                    <a:cubicBezTo>
                      <a:pt x="472606" y="17962"/>
                      <a:pt x="496376" y="3894"/>
                      <a:pt x="521716" y="69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013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04C7A237-0AA0-E6B9-3B9A-62F532E3B867}"/>
              </a:ext>
            </a:extLst>
          </p:cNvPr>
          <p:cNvGrpSpPr/>
          <p:nvPr/>
        </p:nvGrpSpPr>
        <p:grpSpPr>
          <a:xfrm>
            <a:off x="3473738" y="4704178"/>
            <a:ext cx="95829" cy="79197"/>
            <a:chOff x="4064000" y="3667338"/>
            <a:chExt cx="248493" cy="248493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D326D6D-525E-73BD-0C54-CF4A7FEA1061}"/>
                </a:ext>
              </a:extLst>
            </p:cNvPr>
            <p:cNvSpPr/>
            <p:nvPr/>
          </p:nvSpPr>
          <p:spPr>
            <a:xfrm>
              <a:off x="4064000" y="3667338"/>
              <a:ext cx="248493" cy="248493"/>
            </a:xfrm>
            <a:prstGeom prst="ellipse">
              <a:avLst/>
            </a:prstGeom>
            <a:solidFill>
              <a:srgbClr val="2E75B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FBAEB33F-CEF6-9F1D-F6E5-75E30E67D792}"/>
                </a:ext>
              </a:extLst>
            </p:cNvPr>
            <p:cNvSpPr/>
            <p:nvPr/>
          </p:nvSpPr>
          <p:spPr>
            <a:xfrm>
              <a:off x="4111200" y="3718660"/>
              <a:ext cx="154091" cy="145847"/>
            </a:xfrm>
            <a:custGeom>
              <a:avLst/>
              <a:gdLst>
                <a:gd name="connsiteX0" fmla="*/ 521716 w 621400"/>
                <a:gd name="connsiteY0" fmla="*/ 699 h 588155"/>
                <a:gd name="connsiteX1" fmla="*/ 547302 w 621400"/>
                <a:gd name="connsiteY1" fmla="*/ 1189 h 588155"/>
                <a:gd name="connsiteX2" fmla="*/ 580176 w 621400"/>
                <a:gd name="connsiteY2" fmla="*/ 13763 h 588155"/>
                <a:gd name="connsiteX3" fmla="*/ 607637 w 621400"/>
                <a:gd name="connsiteY3" fmla="*/ 136064 h 588155"/>
                <a:gd name="connsiteX4" fmla="*/ 347448 w 621400"/>
                <a:gd name="connsiteY4" fmla="*/ 546931 h 588155"/>
                <a:gd name="connsiteX5" fmla="*/ 258020 w 621400"/>
                <a:gd name="connsiteY5" fmla="*/ 586966 h 588155"/>
                <a:gd name="connsiteX6" fmla="*/ 247323 w 621400"/>
                <a:gd name="connsiteY6" fmla="*/ 582874 h 588155"/>
                <a:gd name="connsiteX7" fmla="*/ 246384 w 621400"/>
                <a:gd name="connsiteY7" fmla="*/ 582821 h 588155"/>
                <a:gd name="connsiteX8" fmla="*/ 242956 w 621400"/>
                <a:gd name="connsiteY8" fmla="*/ 581204 h 588155"/>
                <a:gd name="connsiteX9" fmla="*/ 225147 w 621400"/>
                <a:gd name="connsiteY9" fmla="*/ 574392 h 588155"/>
                <a:gd name="connsiteX10" fmla="*/ 221873 w 621400"/>
                <a:gd name="connsiteY10" fmla="*/ 571258 h 588155"/>
                <a:gd name="connsiteX11" fmla="*/ 215654 w 621400"/>
                <a:gd name="connsiteY11" fmla="*/ 568323 h 588155"/>
                <a:gd name="connsiteX12" fmla="*/ 192025 w 621400"/>
                <a:gd name="connsiteY12" fmla="*/ 542236 h 588155"/>
                <a:gd name="connsiteX13" fmla="*/ 12478 w 621400"/>
                <a:gd name="connsiteY13" fmla="*/ 240494 h 588155"/>
                <a:gd name="connsiteX14" fmla="*/ 43323 w 621400"/>
                <a:gd name="connsiteY14" fmla="*/ 119002 h 588155"/>
                <a:gd name="connsiteX15" fmla="*/ 164815 w 621400"/>
                <a:gd name="connsiteY15" fmla="*/ 149847 h 588155"/>
                <a:gd name="connsiteX16" fmla="*/ 273461 w 621400"/>
                <a:gd name="connsiteY16" fmla="*/ 332433 h 588155"/>
                <a:gd name="connsiteX17" fmla="*/ 457874 w 621400"/>
                <a:gd name="connsiteY17" fmla="*/ 41224 h 588155"/>
                <a:gd name="connsiteX18" fmla="*/ 521716 w 621400"/>
                <a:gd name="connsiteY18" fmla="*/ 699 h 58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1400" h="588155">
                  <a:moveTo>
                    <a:pt x="521716" y="699"/>
                  </a:moveTo>
                  <a:cubicBezTo>
                    <a:pt x="530163" y="-366"/>
                    <a:pt x="538784" y="-224"/>
                    <a:pt x="547302" y="1189"/>
                  </a:cubicBezTo>
                  <a:cubicBezTo>
                    <a:pt x="558660" y="3074"/>
                    <a:pt x="569837" y="7215"/>
                    <a:pt x="580176" y="13763"/>
                  </a:cubicBezTo>
                  <a:cubicBezTo>
                    <a:pt x="621531" y="39952"/>
                    <a:pt x="633826" y="94708"/>
                    <a:pt x="607637" y="136064"/>
                  </a:cubicBezTo>
                  <a:lnTo>
                    <a:pt x="347448" y="546931"/>
                  </a:lnTo>
                  <a:cubicBezTo>
                    <a:pt x="327807" y="577947"/>
                    <a:pt x="292095" y="592618"/>
                    <a:pt x="258020" y="586966"/>
                  </a:cubicBezTo>
                  <a:lnTo>
                    <a:pt x="247323" y="582874"/>
                  </a:lnTo>
                  <a:lnTo>
                    <a:pt x="246384" y="582821"/>
                  </a:lnTo>
                  <a:lnTo>
                    <a:pt x="242956" y="581204"/>
                  </a:lnTo>
                  <a:lnTo>
                    <a:pt x="225147" y="574392"/>
                  </a:lnTo>
                  <a:lnTo>
                    <a:pt x="221873" y="571258"/>
                  </a:lnTo>
                  <a:lnTo>
                    <a:pt x="215654" y="568323"/>
                  </a:lnTo>
                  <a:cubicBezTo>
                    <a:pt x="206376" y="561504"/>
                    <a:pt x="198284" y="552753"/>
                    <a:pt x="192025" y="542236"/>
                  </a:cubicBezTo>
                  <a:lnTo>
                    <a:pt x="12478" y="240494"/>
                  </a:lnTo>
                  <a:cubicBezTo>
                    <a:pt x="-12554" y="198427"/>
                    <a:pt x="1256" y="144033"/>
                    <a:pt x="43323" y="119002"/>
                  </a:cubicBezTo>
                  <a:cubicBezTo>
                    <a:pt x="85390" y="93971"/>
                    <a:pt x="139784" y="107781"/>
                    <a:pt x="164815" y="149847"/>
                  </a:cubicBezTo>
                  <a:lnTo>
                    <a:pt x="273461" y="332433"/>
                  </a:lnTo>
                  <a:lnTo>
                    <a:pt x="457874" y="41224"/>
                  </a:lnTo>
                  <a:cubicBezTo>
                    <a:pt x="472606" y="17962"/>
                    <a:pt x="496376" y="3894"/>
                    <a:pt x="521716" y="69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013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000288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E274B-E632-121D-6226-FF3DD2E58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01B82329-C7AE-E33F-7A32-E342AD8B5E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012" y="1088974"/>
            <a:ext cx="4060579" cy="330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3F3E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8900000" algn="ctr" rotWithShape="0">
                    <a:srgbClr val="4B734F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41795" indent="-241795" algn="l" defTabSz="597892" rtl="0" eaLnBrk="0" fontAlgn="base" hangingPunct="0">
              <a:lnSpc>
                <a:spcPct val="150000"/>
              </a:lnSpc>
              <a:spcBef>
                <a:spcPct val="115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n"/>
              <a:defRPr sz="1600" b="1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+mn-cs"/>
              </a:defRPr>
            </a:lvl1pPr>
            <a:lvl2pPr marL="410318" indent="-167058" algn="l" defTabSz="597892" rtl="0" eaLnBrk="0" fontAlgn="base" hangingPunct="0">
              <a:lnSpc>
                <a:spcPct val="150000"/>
              </a:lnSpc>
              <a:spcBef>
                <a:spcPct val="5000"/>
              </a:spcBef>
              <a:spcAft>
                <a:spcPct val="0"/>
              </a:spcAft>
              <a:buClr>
                <a:schemeClr val="tx2"/>
              </a:buClr>
              <a:buFont typeface="맑은 고딕" panose="020B0503020000020004" pitchFamily="50" charset="-127"/>
              <a:buChar char="√"/>
              <a:defRPr sz="14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2pPr>
            <a:lvl3pPr marL="580307" indent="-168524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3pPr>
            <a:lvl4pPr marL="748831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chemeClr val="tx2"/>
              </a:buClr>
              <a:buFont typeface="Arial" pitchFamily="34" charset="0"/>
              <a:buChar char="-"/>
              <a:defRPr sz="1200">
                <a:solidFill>
                  <a:srgbClr val="000000"/>
                </a:solidFill>
                <a:latin typeface="Corbel" panose="020B0503020204020204" pitchFamily="34" charset="0"/>
                <a:ea typeface="맑은 고딕" panose="020B0503020000020004" pitchFamily="50" charset="-127"/>
              </a:defRPr>
            </a:lvl4pPr>
            <a:lvl5pPr marL="917354" indent="-167058" algn="l" defTabSz="597892" rtl="0" eaLnBrk="0" fontAlgn="base" hangingPunct="0">
              <a:lnSpc>
                <a:spcPct val="150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1339395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6pPr>
            <a:lvl7pPr marL="1761436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7pPr>
            <a:lvl8pPr marL="2183478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8pPr>
            <a:lvl9pPr marL="2605519" indent="-167058" algn="l" defTabSz="597892" rtl="0" fontAlgn="base">
              <a:lnSpc>
                <a:spcPct val="108000"/>
              </a:lnSpc>
              <a:spcBef>
                <a:spcPct val="8000"/>
              </a:spcBef>
              <a:spcAft>
                <a:spcPct val="0"/>
              </a:spcAft>
              <a:buClr>
                <a:srgbClr val="F37121"/>
              </a:buClr>
              <a:buFont typeface="Wingdings" pitchFamily="2" charset="2"/>
              <a:buChar char="§"/>
              <a:defRPr sz="1292">
                <a:solidFill>
                  <a:srgbClr val="000000"/>
                </a:solidFill>
                <a:latin typeface="+mn-lt"/>
              </a:defRPr>
            </a:lvl9pPr>
          </a:lstStyle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ko-KR" altLang="en-US" sz="1800" kern="0">
                <a:solidFill>
                  <a:schemeClr val="accent1">
                    <a:lumMod val="75000"/>
                  </a:schemeClr>
                </a:solidFill>
              </a:rPr>
              <a:t>전처리 단계별 이미지 비교</a:t>
            </a:r>
            <a:endParaRPr lang="en-US" altLang="ko-KR" sz="1800" kern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EF82788-2BB6-3766-C090-C90F46B94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방법 및 구현 </a:t>
            </a:r>
            <a:r>
              <a:rPr lang="en-US" altLang="ko-KR" dirty="0"/>
              <a:t>(Methodology &amp; Implementation)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51A6B9A-CF97-1ED3-C219-AF02C6AD4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928133"/>
            <a:ext cx="3808431" cy="155578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1116232C-18CC-D068-4974-FD82C5B5B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899" y="1718981"/>
            <a:ext cx="3712847" cy="2095470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5B4C2570-9BF5-44C7-CCF8-373ECDD353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57" y="1628980"/>
            <a:ext cx="3232252" cy="404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037035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1_Default Design">
  <a:themeElements>
    <a:clrScheme name="파랑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C0C0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C0C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37121"/>
        </a:accent1>
        <a:accent2>
          <a:srgbClr val="FFBC17"/>
        </a:accent2>
        <a:accent3>
          <a:srgbClr val="FFFFFF"/>
        </a:accent3>
        <a:accent4>
          <a:srgbClr val="000000"/>
        </a:accent4>
        <a:accent5>
          <a:srgbClr val="F8BBAB"/>
        </a:accent5>
        <a:accent6>
          <a:srgbClr val="E7AA14"/>
        </a:accent6>
        <a:hlink>
          <a:srgbClr val="0CA8CA"/>
        </a:hlink>
        <a:folHlink>
          <a:srgbClr val="B9D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37121"/>
        </a:accent1>
        <a:accent2>
          <a:srgbClr val="FFBC17"/>
        </a:accent2>
        <a:accent3>
          <a:srgbClr val="FFFFFF"/>
        </a:accent3>
        <a:accent4>
          <a:srgbClr val="000000"/>
        </a:accent4>
        <a:accent5>
          <a:srgbClr val="F8BBAB"/>
        </a:accent5>
        <a:accent6>
          <a:srgbClr val="E7AA14"/>
        </a:accent6>
        <a:hlink>
          <a:srgbClr val="0CA8CA"/>
        </a:hlink>
        <a:folHlink>
          <a:srgbClr val="B1A79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Default Design">
  <a:themeElements>
    <a:clrScheme name="파랑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C0C0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C0C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37121"/>
        </a:accent1>
        <a:accent2>
          <a:srgbClr val="FFBC17"/>
        </a:accent2>
        <a:accent3>
          <a:srgbClr val="FFFFFF"/>
        </a:accent3>
        <a:accent4>
          <a:srgbClr val="000000"/>
        </a:accent4>
        <a:accent5>
          <a:srgbClr val="F8BBAB"/>
        </a:accent5>
        <a:accent6>
          <a:srgbClr val="E7AA14"/>
        </a:accent6>
        <a:hlink>
          <a:srgbClr val="0CA8CA"/>
        </a:hlink>
        <a:folHlink>
          <a:srgbClr val="B9D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F37121"/>
        </a:accent1>
        <a:accent2>
          <a:srgbClr val="FFBC17"/>
        </a:accent2>
        <a:accent3>
          <a:srgbClr val="FFFFFF"/>
        </a:accent3>
        <a:accent4>
          <a:srgbClr val="000000"/>
        </a:accent4>
        <a:accent5>
          <a:srgbClr val="F8BBAB"/>
        </a:accent5>
        <a:accent6>
          <a:srgbClr val="E7AA14"/>
        </a:accent6>
        <a:hlink>
          <a:srgbClr val="0CA8CA"/>
        </a:hlink>
        <a:folHlink>
          <a:srgbClr val="B1A79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2004:Templates:Presentations:Designs:Calm Seas</Template>
  <TotalTime>59325</TotalTime>
  <Words>1839</Words>
  <Application>Microsoft Office PowerPoint</Application>
  <PresentationFormat>화면 슬라이드 쇼(4:3)</PresentationFormat>
  <Paragraphs>282</Paragraphs>
  <Slides>20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KoPubWorld돋움체 Medium</vt:lpstr>
      <vt:lpstr>KoPub돋움체 Medium</vt:lpstr>
      <vt:lpstr>나눔고딕 ExtraBold</vt:lpstr>
      <vt:lpstr>맑은 고딕</vt:lpstr>
      <vt:lpstr>Arial</vt:lpstr>
      <vt:lpstr>Cambria</vt:lpstr>
      <vt:lpstr>Corbel</vt:lpstr>
      <vt:lpstr>Times New Roman</vt:lpstr>
      <vt:lpstr>Wingdings</vt:lpstr>
      <vt:lpstr>1_Default Design</vt:lpstr>
      <vt:lpstr>2_Default Design</vt:lpstr>
      <vt:lpstr>PowerPoint 프레젠테이션</vt:lpstr>
      <vt:lpstr>목차</vt:lpstr>
      <vt:lpstr>목차</vt:lpstr>
      <vt:lpstr>프로젝트 #1 개요</vt:lpstr>
      <vt:lpstr>프로젝트 #1 개요</vt:lpstr>
      <vt:lpstr>서론 (Introduction)</vt:lpstr>
      <vt:lpstr>서론 (Introduction)</vt:lpstr>
      <vt:lpstr>방법 및 구현 (Methodology &amp; Implementation)</vt:lpstr>
      <vt:lpstr>방법 및 구현 (Methodology &amp; Implementation)</vt:lpstr>
      <vt:lpstr>방법 및 구현 (Methodology &amp; Implementation)</vt:lpstr>
      <vt:lpstr>방법 및 구현 (Methodology &amp; Implementation)</vt:lpstr>
      <vt:lpstr>실험 구성 및 평가 방법 (Experiment Settings) </vt:lpstr>
      <vt:lpstr>실험 구성 및 평가 방법 (Experiment Settings) </vt:lpstr>
      <vt:lpstr>결과 및 분석 (Results &amp; Analysis)</vt:lpstr>
      <vt:lpstr>결과 및 분석 (Results &amp; Analysis)</vt:lpstr>
      <vt:lpstr>결과 및 분석 (Results &amp; Analysis)</vt:lpstr>
      <vt:lpstr>한계점 및 토론 (Limitations &amp; Discussions)</vt:lpstr>
      <vt:lpstr>향후 연구 방향</vt:lpstr>
      <vt:lpstr>참고 문헌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이광연</dc:creator>
  <cp:lastModifiedBy>이경재</cp:lastModifiedBy>
  <cp:revision>3158</cp:revision>
  <cp:lastPrinted>2023-01-25T05:07:50Z</cp:lastPrinted>
  <dcterms:created xsi:type="dcterms:W3CDTF">2004-08-18T11:28:05Z</dcterms:created>
  <dcterms:modified xsi:type="dcterms:W3CDTF">2025-04-21T13:16:11Z</dcterms:modified>
</cp:coreProperties>
</file>

<file path=docProps/thumbnail.jpeg>
</file>